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5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  <p:sldMasterId id="2147483678" r:id="rId2"/>
    <p:sldMasterId id="2147483681" r:id="rId3"/>
    <p:sldMasterId id="2147483684" r:id="rId4"/>
    <p:sldMasterId id="2147483687" r:id="rId5"/>
    <p:sldMasterId id="2147483690" r:id="rId6"/>
    <p:sldMasterId id="2147483693" r:id="rId7"/>
  </p:sldMasterIdLst>
  <p:notesMasterIdLst>
    <p:notesMasterId r:id="rId15"/>
  </p:notesMasterIdLst>
  <p:sldIdLst>
    <p:sldId id="487" r:id="rId8"/>
    <p:sldId id="532" r:id="rId9"/>
    <p:sldId id="533" r:id="rId10"/>
    <p:sldId id="541" r:id="rId11"/>
    <p:sldId id="556" r:id="rId12"/>
    <p:sldId id="535" r:id="rId13"/>
    <p:sldId id="557" r:id="rId14"/>
  </p:sldIdLst>
  <p:sldSz cx="10160000" cy="5715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935460A-7705-CCC5-3E01-338388979559}" name="Zhifeng Bao" initials="ZB" userId="S::zhifeng.bao@rmit.edu.au::37336ff9-916f-4f64-991f-c28dc4379514" providerId="AD"/>
  <p188:author id="{B4F19F19-1AD9-A0F2-E51D-B6CEE9A475DA}" name="Zhifeng Bao" initials="ZB" userId="S::uqzbao2@uq.edu.au::945a2f35-15fd-49ba-9f8e-4ae41492145e" providerId="AD"/>
  <p188:author id="{0DA1B150-8C69-A1A7-B941-A8971DCD5998}" name="Tingting Wang" initials="" userId="S::S3852647@student.rmit.edu.au::2c0e7374-7462-4b65-b495-f3134d6946c9" providerId="AD"/>
  <p188:author id="{2ECF1B80-317F-2C92-9D7E-F527DB792E1D}" name="iang J" initials="iJ" userId="7b0132fbd7b20bfd" providerId="Windows Live"/>
  <p188:author id="{D9782EB9-2978-C240-85C7-5B646B6DE3E7}" name="Feng Luo" initials="FL" userId="S::uqfluo@uq.edu.au::cdd37de1-9705-449c-9941-962f8553c3e0" providerId="AD"/>
  <p188:author id="{9E248FCD-157B-72C5-C208-4CACE630B4A2}" name="Daomin Ji" initials="" userId="S::S3962447@student.rmit.edu.au::40e6f8db-a38b-405e-80c3-369def766c5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B5B"/>
    <a:srgbClr val="FF7575"/>
    <a:srgbClr val="0E0E0E"/>
    <a:srgbClr val="111111"/>
    <a:srgbClr val="121212"/>
    <a:srgbClr val="1A1A1A"/>
    <a:srgbClr val="272727"/>
    <a:srgbClr val="282828"/>
    <a:srgbClr val="212121"/>
    <a:srgbClr val="202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3C3644-C5E9-F64F-FD64-366819254E6A}" v="2" dt="2026-04-02T02:40:19.748"/>
    <p1510:client id="{03B18601-8F36-AE8B-40E8-C7001618CDB8}" v="161" dt="2026-04-01T14:14:32.453"/>
    <p1510:client id="{05B796BD-CE84-877F-783C-1FDD2A32243C}" v="2" dt="2026-04-01T06:45:09.853"/>
    <p1510:client id="{13A4FA8D-0E39-24AE-6FF2-9397755DED8B}" v="62" dt="2026-04-01T08:24:39.166"/>
    <p1510:client id="{325D63D2-8651-6D4D-9B4B-CB4672DBE2F2}" v="10" dt="2026-04-01T07:03:43.745"/>
    <p1510:client id="{3D44BB82-545B-F514-BAD2-1F4DD9364984}" v="130" dt="2026-04-01T14:39:19.329"/>
    <p1510:client id="{4B73A8F3-49ED-1C20-FBBA-0E9026BECF6B}" v="73" dt="2026-04-01T21:47:43.339"/>
    <p1510:client id="{72005F03-52A3-9A3F-BE2D-0C9CE08AF4D6}" v="231" dt="2026-04-01T04:50:52.332"/>
    <p1510:client id="{73919B57-3A62-0B4B-5B49-D9768424F1A5}" v="53" dt="2026-04-01T22:20:42.828"/>
    <p1510:client id="{7F6920A3-6422-2C6F-B6AD-17D627F5724E}" v="2595" dt="2026-04-01T02:30:13.630"/>
    <p1510:client id="{8F739A12-D163-C161-5926-44CA45321667}" v="261" dt="2026-04-01T06:44:36.063"/>
    <p1510:client id="{A06CEA26-3248-6267-5773-D6464E6FC4CB}" v="5" dt="2026-04-01T21:37:08.391"/>
    <p1510:client id="{A208A023-C5C8-674A-6CD0-92A032DB26B8}" v="17" dt="2026-04-01T04:54:34.730"/>
    <p1510:client id="{AEAABEC8-8CB1-E53E-90F3-CF30009A8203}" v="17" dt="2026-04-01T21:56:42.580"/>
    <p1510:client id="{B559B260-BDE6-083D-0CB5-E1D550C9A830}" v="577" dt="2026-04-01T06:32:26.205"/>
    <p1510:client id="{BDAF9E74-DE17-819B-4922-B897294763EE}" v="2" dt="2026-04-01T21:35:30.923"/>
    <p1510:client id="{C450E49E-E80D-F13C-FE9E-8B92ED3EDEAA}" v="99" dt="2026-04-01T03:05:52.526"/>
    <p1510:client id="{C72BFA69-02C4-DA5C-9E99-900059ABFE09}" v="140" dt="2026-04-01T13:31:07.018"/>
    <p1510:client id="{C9B58A1A-FB38-58D2-FF86-E922237140E9}" v="40" dt="2026-04-01T14:20:12.520"/>
    <p1510:client id="{CBFC9868-7467-2B8C-5FEC-E2B855F000FA}" v="150" dt="2026-04-01T13:16:08.457"/>
    <p1510:client id="{D59050F1-05CB-0AB1-614E-C341040919C0}" v="228" dt="2026-04-01T04:22:37.481"/>
    <p1510:client id="{DE7E077A-CDFF-1795-9818-0EA001A4E7EF}" v="246" dt="2026-04-01T22:18:16.084"/>
    <p1510:client id="{E0A42698-5885-DC42-AD88-FE5E08DFBF44}" v="9" dt="2026-04-02T02:25:17.712"/>
    <p1510:client id="{F3643258-E1E0-B887-2DE5-1FD9A69E87A6}" v="224" dt="2026-04-01T11:38:39.092"/>
    <p1510:client id="{F5E191B5-8F75-3A5B-5E75-E5274C341E1E}" v="66" dt="2026-04-01T21:40:43.9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60"/>
  </p:normalViewPr>
  <p:slideViewPr>
    <p:cSldViewPr snapToGrid="0">
      <p:cViewPr varScale="1">
        <p:scale>
          <a:sx n="142" d="100"/>
          <a:sy n="142" d="100"/>
        </p:scale>
        <p:origin x="5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hifeng Bao" userId="S::uqzbao2@uq.edu.au::945a2f35-15fd-49ba-9f8e-4ae41492145e" providerId="AD" clId="Web-{325D63D2-8651-6D4D-9B4B-CB4672DBE2F2}"/>
    <pc:docChg chg="mod modSld">
      <pc:chgData name="Zhifeng Bao" userId="S::uqzbao2@uq.edu.au::945a2f35-15fd-49ba-9f8e-4ae41492145e" providerId="AD" clId="Web-{325D63D2-8651-6D4D-9B4B-CB4672DBE2F2}" dt="2026-04-01T06:40:30.191" v="4"/>
      <pc:docMkLst>
        <pc:docMk/>
      </pc:docMkLst>
      <pc:sldChg chg="delSp">
        <pc:chgData name="Zhifeng Bao" userId="S::uqzbao2@uq.edu.au::945a2f35-15fd-49ba-9f8e-4ae41492145e" providerId="AD" clId="Web-{325D63D2-8651-6D4D-9B4B-CB4672DBE2F2}" dt="2026-04-01T06:37:32.976" v="3"/>
        <pc:sldMkLst>
          <pc:docMk/>
          <pc:sldMk cId="1832448354" sldId="530"/>
        </pc:sldMkLst>
        <pc:spChg chg="del">
          <ac:chgData name="Zhifeng Bao" userId="S::uqzbao2@uq.edu.au::945a2f35-15fd-49ba-9f8e-4ae41492145e" providerId="AD" clId="Web-{325D63D2-8651-6D4D-9B4B-CB4672DBE2F2}" dt="2026-04-01T06:37:29.367" v="2"/>
          <ac:spMkLst>
            <pc:docMk/>
            <pc:sldMk cId="1832448354" sldId="530"/>
            <ac:spMk id="17" creationId="{A6C9D72F-17A4-BF69-0682-38392160BFC4}"/>
          </ac:spMkLst>
        </pc:spChg>
        <pc:spChg chg="del">
          <ac:chgData name="Zhifeng Bao" userId="S::uqzbao2@uq.edu.au::945a2f35-15fd-49ba-9f8e-4ae41492145e" providerId="AD" clId="Web-{325D63D2-8651-6D4D-9B4B-CB4672DBE2F2}" dt="2026-04-01T06:37:32.976" v="3"/>
          <ac:spMkLst>
            <pc:docMk/>
            <pc:sldMk cId="1832448354" sldId="530"/>
            <ac:spMk id="18" creationId="{42244FF0-B036-2A92-48B4-B7B3893BBE19}"/>
          </ac:spMkLst>
        </pc:spChg>
        <pc:picChg chg="del">
          <ac:chgData name="Zhifeng Bao" userId="S::uqzbao2@uq.edu.au::945a2f35-15fd-49ba-9f8e-4ae41492145e" providerId="AD" clId="Web-{325D63D2-8651-6D4D-9B4B-CB4672DBE2F2}" dt="2026-04-01T06:37:23.039" v="0"/>
          <ac:picMkLst>
            <pc:docMk/>
            <pc:sldMk cId="1832448354" sldId="530"/>
            <ac:picMk id="16" creationId="{0FE1445E-2CCE-D7A3-D92B-3A1963EE423C}"/>
          </ac:picMkLst>
        </pc:picChg>
        <pc:picChg chg="del">
          <ac:chgData name="Zhifeng Bao" userId="S::uqzbao2@uq.edu.au::945a2f35-15fd-49ba-9f8e-4ae41492145e" providerId="AD" clId="Web-{325D63D2-8651-6D4D-9B4B-CB4672DBE2F2}" dt="2026-04-01T06:37:26.211" v="1"/>
          <ac:picMkLst>
            <pc:docMk/>
            <pc:sldMk cId="1832448354" sldId="530"/>
            <ac:picMk id="19" creationId="{97BB82D9-628E-E387-BA93-65DD340BC9D6}"/>
          </ac:picMkLst>
        </pc:picChg>
      </pc:sldChg>
    </pc:docChg>
  </pc:docChgLst>
  <pc:docChgLst>
    <pc:chgData name="Feng Luo" userId="S::uqfluo@uq.edu.au::cdd37de1-9705-449c-9941-962f8553c3e0" providerId="AD" clId="Web-{13A4FA8D-0E39-24AE-6FF2-9397755DED8B}"/>
    <pc:docChg chg="modSld">
      <pc:chgData name="Feng Luo" userId="S::uqfluo@uq.edu.au::cdd37de1-9705-449c-9941-962f8553c3e0" providerId="AD" clId="Web-{13A4FA8D-0E39-24AE-6FF2-9397755DED8B}" dt="2026-04-01T08:24:39.166" v="33"/>
      <pc:docMkLst>
        <pc:docMk/>
      </pc:docMkLst>
      <pc:sldChg chg="modSp">
        <pc:chgData name="Feng Luo" userId="S::uqfluo@uq.edu.au::cdd37de1-9705-449c-9941-962f8553c3e0" providerId="AD" clId="Web-{13A4FA8D-0E39-24AE-6FF2-9397755DED8B}" dt="2026-04-01T08:24:39.166" v="33"/>
        <pc:sldMkLst>
          <pc:docMk/>
          <pc:sldMk cId="3030671667" sldId="303"/>
        </pc:sldMkLst>
        <pc:spChg chg="mod">
          <ac:chgData name="Feng Luo" userId="S::uqfluo@uq.edu.au::cdd37de1-9705-449c-9941-962f8553c3e0" providerId="AD" clId="Web-{13A4FA8D-0E39-24AE-6FF2-9397755DED8B}" dt="2026-04-01T08:24:23.104" v="30"/>
          <ac:spMkLst>
            <pc:docMk/>
            <pc:sldMk cId="3030671667" sldId="303"/>
            <ac:spMk id="22" creationId="{A050CD67-0F2E-231C-0100-C0F7EB8B0C8C}"/>
          </ac:spMkLst>
        </pc:spChg>
        <pc:spChg chg="mod">
          <ac:chgData name="Feng Luo" userId="S::uqfluo@uq.edu.au::cdd37de1-9705-449c-9941-962f8553c3e0" providerId="AD" clId="Web-{13A4FA8D-0E39-24AE-6FF2-9397755DED8B}" dt="2026-04-01T08:19:16.517" v="0" actId="20577"/>
          <ac:spMkLst>
            <pc:docMk/>
            <pc:sldMk cId="3030671667" sldId="303"/>
            <ac:spMk id="25" creationId="{7117A261-99B1-B211-2861-8EDD19B6383B}"/>
          </ac:spMkLst>
        </pc:spChg>
        <pc:spChg chg="mod">
          <ac:chgData name="Feng Luo" userId="S::uqfluo@uq.edu.au::cdd37de1-9705-449c-9941-962f8553c3e0" providerId="AD" clId="Web-{13A4FA8D-0E39-24AE-6FF2-9397755DED8B}" dt="2026-04-01T08:24:25.463" v="31"/>
          <ac:spMkLst>
            <pc:docMk/>
            <pc:sldMk cId="3030671667" sldId="303"/>
            <ac:spMk id="26" creationId="{D7F4F535-3CA2-57FF-E907-4C48B0BAB2D0}"/>
          </ac:spMkLst>
        </pc:spChg>
        <pc:spChg chg="mod">
          <ac:chgData name="Feng Luo" userId="S::uqfluo@uq.edu.au::cdd37de1-9705-449c-9941-962f8553c3e0" providerId="AD" clId="Web-{13A4FA8D-0E39-24AE-6FF2-9397755DED8B}" dt="2026-04-01T08:21:51.647" v="29" actId="20577"/>
          <ac:spMkLst>
            <pc:docMk/>
            <pc:sldMk cId="3030671667" sldId="303"/>
            <ac:spMk id="27" creationId="{B289B231-99A8-5ED4-72BA-60982D96195A}"/>
          </ac:spMkLst>
        </pc:spChg>
        <pc:spChg chg="mod">
          <ac:chgData name="Feng Luo" userId="S::uqfluo@uq.edu.au::cdd37de1-9705-449c-9941-962f8553c3e0" providerId="AD" clId="Web-{13A4FA8D-0E39-24AE-6FF2-9397755DED8B}" dt="2026-04-01T08:24:39.166" v="33"/>
          <ac:spMkLst>
            <pc:docMk/>
            <pc:sldMk cId="3030671667" sldId="303"/>
            <ac:spMk id="32" creationId="{DA200C0F-B30E-E6EA-13B8-B15BB6283FA3}"/>
          </ac:spMkLst>
        </pc:spChg>
        <pc:spChg chg="mod">
          <ac:chgData name="Feng Luo" userId="S::uqfluo@uq.edu.au::cdd37de1-9705-449c-9941-962f8553c3e0" providerId="AD" clId="Web-{13A4FA8D-0E39-24AE-6FF2-9397755DED8B}" dt="2026-04-01T08:24:31.213" v="32"/>
          <ac:spMkLst>
            <pc:docMk/>
            <pc:sldMk cId="3030671667" sldId="303"/>
            <ac:spMk id="33" creationId="{91E7EB43-AEA4-5807-41BB-E02B738FE42D}"/>
          </ac:spMkLst>
        </pc:spChg>
      </pc:sldChg>
    </pc:docChg>
  </pc:docChgLst>
  <pc:docChgLst>
    <pc:chgData name="Feng Luo" userId="S::uqfluo@uq.edu.au::cdd37de1-9705-449c-9941-962f8553c3e0" providerId="AD" clId="Web-{05B796BD-CE84-877F-783C-1FDD2A32243C}"/>
    <pc:docChg chg="mod">
      <pc:chgData name="Feng Luo" userId="S::uqfluo@uq.edu.au::cdd37de1-9705-449c-9941-962f8553c3e0" providerId="AD" clId="Web-{05B796BD-CE84-877F-783C-1FDD2A32243C}" dt="2026-04-01T06:45:09.853" v="0"/>
      <pc:docMkLst>
        <pc:docMk/>
      </pc:docMkLst>
    </pc:docChg>
  </pc:docChgLst>
  <pc:docChgLst>
    <pc:chgData name="Ge Lee" userId="S::uqglee16@uq.edu.au::70867a4b-66b1-4bb1-8a78-fdaf9467fbd2" providerId="AD" clId="Web-{F5E191B5-8F75-3A5B-5E75-E5274C341E1E}"/>
    <pc:docChg chg="modSld">
      <pc:chgData name="Ge Lee" userId="S::uqglee16@uq.edu.au::70867a4b-66b1-4bb1-8a78-fdaf9467fbd2" providerId="AD" clId="Web-{F5E191B5-8F75-3A5B-5E75-E5274C341E1E}" dt="2026-04-01T21:40:43.973" v="47" actId="1076"/>
      <pc:docMkLst>
        <pc:docMk/>
      </pc:docMkLst>
      <pc:sldChg chg="addSp delSp modSp">
        <pc:chgData name="Ge Lee" userId="S::uqglee16@uq.edu.au::70867a4b-66b1-4bb1-8a78-fdaf9467fbd2" providerId="AD" clId="Web-{F5E191B5-8F75-3A5B-5E75-E5274C341E1E}" dt="2026-04-01T21:40:43.973" v="47" actId="1076"/>
        <pc:sldMkLst>
          <pc:docMk/>
          <pc:sldMk cId="3030671667" sldId="303"/>
        </pc:sldMkLst>
        <pc:spChg chg="add del mod">
          <ac:chgData name="Ge Lee" userId="S::uqglee16@uq.edu.au::70867a4b-66b1-4bb1-8a78-fdaf9467fbd2" providerId="AD" clId="Web-{F5E191B5-8F75-3A5B-5E75-E5274C341E1E}" dt="2026-04-01T21:38:12.933" v="9"/>
          <ac:spMkLst>
            <pc:docMk/>
            <pc:sldMk cId="3030671667" sldId="303"/>
            <ac:spMk id="7" creationId="{CDBDBA2D-2C89-133C-D931-5E94A1D7DB66}"/>
          </ac:spMkLst>
        </pc:spChg>
        <pc:spChg chg="add del mod">
          <ac:chgData name="Ge Lee" userId="S::uqglee16@uq.edu.au::70867a4b-66b1-4bb1-8a78-fdaf9467fbd2" providerId="AD" clId="Web-{F5E191B5-8F75-3A5B-5E75-E5274C341E1E}" dt="2026-04-01T21:38:12.933" v="8"/>
          <ac:spMkLst>
            <pc:docMk/>
            <pc:sldMk cId="3030671667" sldId="303"/>
            <ac:spMk id="9" creationId="{7EA2A737-E6DC-A33E-EB80-88B1EC19E4BD}"/>
          </ac:spMkLst>
        </pc:spChg>
        <pc:spChg chg="add mod">
          <ac:chgData name="Ge Lee" userId="S::uqglee16@uq.edu.au::70867a4b-66b1-4bb1-8a78-fdaf9467fbd2" providerId="AD" clId="Web-{F5E191B5-8F75-3A5B-5E75-E5274C341E1E}" dt="2026-04-01T21:40:43.973" v="47" actId="1076"/>
          <ac:spMkLst>
            <pc:docMk/>
            <pc:sldMk cId="3030671667" sldId="303"/>
            <ac:spMk id="11" creationId="{3AE7E8E2-2EAE-3957-9816-3815CE6192BF}"/>
          </ac:spMkLst>
        </pc:spChg>
        <pc:spChg chg="mod">
          <ac:chgData name="Ge Lee" userId="S::uqglee16@uq.edu.au::70867a4b-66b1-4bb1-8a78-fdaf9467fbd2" providerId="AD" clId="Web-{F5E191B5-8F75-3A5B-5E75-E5274C341E1E}" dt="2026-04-01T21:39:45.764" v="23" actId="14100"/>
          <ac:spMkLst>
            <pc:docMk/>
            <pc:sldMk cId="3030671667" sldId="303"/>
            <ac:spMk id="61" creationId="{B7E60155-7A5D-6CB3-B309-86740B6B8163}"/>
          </ac:spMkLst>
        </pc:spChg>
        <pc:spChg chg="mod">
          <ac:chgData name="Ge Lee" userId="S::uqglee16@uq.edu.au::70867a4b-66b1-4bb1-8a78-fdaf9467fbd2" providerId="AD" clId="Web-{F5E191B5-8F75-3A5B-5E75-E5274C341E1E}" dt="2026-04-01T21:39:48.952" v="24" actId="14100"/>
          <ac:spMkLst>
            <pc:docMk/>
            <pc:sldMk cId="3030671667" sldId="303"/>
            <ac:spMk id="68" creationId="{043253CC-A260-B695-C230-37463FEF9A82}"/>
          </ac:spMkLst>
        </pc:spChg>
        <pc:spChg chg="add mod">
          <ac:chgData name="Ge Lee" userId="S::uqglee16@uq.edu.au::70867a4b-66b1-4bb1-8a78-fdaf9467fbd2" providerId="AD" clId="Web-{F5E191B5-8F75-3A5B-5E75-E5274C341E1E}" dt="2026-04-01T21:40:27.316" v="45" actId="20577"/>
          <ac:spMkLst>
            <pc:docMk/>
            <pc:sldMk cId="3030671667" sldId="303"/>
            <ac:spMk id="96" creationId="{966892A8-3885-72FD-5A6F-B011F66B49F6}"/>
          </ac:spMkLst>
        </pc:spChg>
        <pc:spChg chg="add mod">
          <ac:chgData name="Ge Lee" userId="S::uqglee16@uq.edu.au::70867a4b-66b1-4bb1-8a78-fdaf9467fbd2" providerId="AD" clId="Web-{F5E191B5-8F75-3A5B-5E75-E5274C341E1E}" dt="2026-04-01T21:39:02.199" v="20" actId="1076"/>
          <ac:spMkLst>
            <pc:docMk/>
            <pc:sldMk cId="3030671667" sldId="303"/>
            <ac:spMk id="101" creationId="{5886E7E9-31F7-3F60-6A1A-B6A6499A058A}"/>
          </ac:spMkLst>
        </pc:spChg>
        <pc:spChg chg="add mod">
          <ac:chgData name="Ge Lee" userId="S::uqglee16@uq.edu.au::70867a4b-66b1-4bb1-8a78-fdaf9467fbd2" providerId="AD" clId="Web-{F5E191B5-8F75-3A5B-5E75-E5274C341E1E}" dt="2026-04-01T21:40:41.364" v="46" actId="1076"/>
          <ac:spMkLst>
            <pc:docMk/>
            <pc:sldMk cId="3030671667" sldId="303"/>
            <ac:spMk id="102" creationId="{4D7E9756-C2BC-0361-6E5C-E68577CE21E1}"/>
          </ac:spMkLst>
        </pc:spChg>
        <pc:grpChg chg="ord">
          <ac:chgData name="Ge Lee" userId="S::uqglee16@uq.edu.au::70867a4b-66b1-4bb1-8a78-fdaf9467fbd2" providerId="AD" clId="Web-{F5E191B5-8F75-3A5B-5E75-E5274C341E1E}" dt="2026-04-01T21:38:26.090" v="10"/>
          <ac:grpSpMkLst>
            <pc:docMk/>
            <pc:sldMk cId="3030671667" sldId="303"/>
            <ac:grpSpMk id="99" creationId="{3246D1BD-E2E0-0E3F-1E7E-EA93081C95E8}"/>
          </ac:grpSpMkLst>
        </pc:grpChg>
        <pc:cxnChg chg="add mod">
          <ac:chgData name="Ge Lee" userId="S::uqglee16@uq.edu.au::70867a4b-66b1-4bb1-8a78-fdaf9467fbd2" providerId="AD" clId="Web-{F5E191B5-8F75-3A5B-5E75-E5274C341E1E}" dt="2026-04-01T21:38:37.933" v="16" actId="1076"/>
          <ac:cxnSpMkLst>
            <pc:docMk/>
            <pc:sldMk cId="3030671667" sldId="303"/>
            <ac:cxnSpMk id="100" creationId="{1BF1FE11-CC09-99EE-532E-A65E0954E3F3}"/>
          </ac:cxnSpMkLst>
        </pc:cxnChg>
      </pc:sldChg>
    </pc:docChg>
  </pc:docChgLst>
  <pc:docChgLst>
    <pc:chgData name="Ge Lee" userId="S::uqglee16@uq.edu.au::70867a4b-66b1-4bb1-8a78-fdaf9467fbd2" providerId="AD" clId="Web-{A06CEA26-3248-6267-5773-D6464E6FC4CB}"/>
    <pc:docChg chg="modSld">
      <pc:chgData name="Ge Lee" userId="S::uqglee16@uq.edu.au::70867a4b-66b1-4bb1-8a78-fdaf9467fbd2" providerId="AD" clId="Web-{A06CEA26-3248-6267-5773-D6464E6FC4CB}" dt="2026-04-01T21:37:08.391" v="4" actId="14100"/>
      <pc:docMkLst>
        <pc:docMk/>
      </pc:docMkLst>
      <pc:sldChg chg="addSp delSp modSp">
        <pc:chgData name="Ge Lee" userId="S::uqglee16@uq.edu.au::70867a4b-66b1-4bb1-8a78-fdaf9467fbd2" providerId="AD" clId="Web-{A06CEA26-3248-6267-5773-D6464E6FC4CB}" dt="2026-04-01T21:37:08.391" v="4" actId="14100"/>
        <pc:sldMkLst>
          <pc:docMk/>
          <pc:sldMk cId="3030671667" sldId="303"/>
        </pc:sldMkLst>
        <pc:spChg chg="mod">
          <ac:chgData name="Ge Lee" userId="S::uqglee16@uq.edu.au::70867a4b-66b1-4bb1-8a78-fdaf9467fbd2" providerId="AD" clId="Web-{A06CEA26-3248-6267-5773-D6464E6FC4CB}" dt="2026-04-01T21:36:28.763" v="0" actId="14100"/>
          <ac:spMkLst>
            <pc:docMk/>
            <pc:sldMk cId="3030671667" sldId="303"/>
            <ac:spMk id="61" creationId="{B7E60155-7A5D-6CB3-B309-86740B6B8163}"/>
          </ac:spMkLst>
        </pc:spChg>
        <pc:spChg chg="mod">
          <ac:chgData name="Ge Lee" userId="S::uqglee16@uq.edu.au::70867a4b-66b1-4bb1-8a78-fdaf9467fbd2" providerId="AD" clId="Web-{A06CEA26-3248-6267-5773-D6464E6FC4CB}" dt="2026-04-01T21:37:08.391" v="4" actId="14100"/>
          <ac:spMkLst>
            <pc:docMk/>
            <pc:sldMk cId="3030671667" sldId="303"/>
            <ac:spMk id="68" creationId="{043253CC-A260-B695-C230-37463FEF9A82}"/>
          </ac:spMkLst>
        </pc:spChg>
        <pc:grpChg chg="add del">
          <ac:chgData name="Ge Lee" userId="S::uqglee16@uq.edu.au::70867a4b-66b1-4bb1-8a78-fdaf9467fbd2" providerId="AD" clId="Web-{A06CEA26-3248-6267-5773-D6464E6FC4CB}" dt="2026-04-01T21:36:48.233" v="3"/>
          <ac:grpSpMkLst>
            <pc:docMk/>
            <pc:sldMk cId="3030671667" sldId="303"/>
            <ac:grpSpMk id="6" creationId="{DD4D2C22-8BE2-A110-B5B6-4566A13EC5D4}"/>
          </ac:grpSpMkLst>
        </pc:grpChg>
        <pc:cxnChg chg="mod">
          <ac:chgData name="Ge Lee" userId="S::uqglee16@uq.edu.au::70867a4b-66b1-4bb1-8a78-fdaf9467fbd2" providerId="AD" clId="Web-{A06CEA26-3248-6267-5773-D6464E6FC4CB}" dt="2026-04-01T21:36:48.233" v="3"/>
          <ac:cxnSpMkLst>
            <pc:docMk/>
            <pc:sldMk cId="3030671667" sldId="303"/>
            <ac:cxnSpMk id="152" creationId="{17A073C8-DAD2-10AA-F3E5-D9458B3A8FA4}"/>
          </ac:cxnSpMkLst>
        </pc:cxnChg>
        <pc:cxnChg chg="mod">
          <ac:chgData name="Ge Lee" userId="S::uqglee16@uq.edu.au::70867a4b-66b1-4bb1-8a78-fdaf9467fbd2" providerId="AD" clId="Web-{A06CEA26-3248-6267-5773-D6464E6FC4CB}" dt="2026-04-01T21:36:48.233" v="3"/>
          <ac:cxnSpMkLst>
            <pc:docMk/>
            <pc:sldMk cId="3030671667" sldId="303"/>
            <ac:cxnSpMk id="153" creationId="{DE2C0215-7C44-AC99-F2F3-22412F4D275A}"/>
          </ac:cxnSpMkLst>
        </pc:cxnChg>
        <pc:cxnChg chg="mod">
          <ac:chgData name="Ge Lee" userId="S::uqglee16@uq.edu.au::70867a4b-66b1-4bb1-8a78-fdaf9467fbd2" providerId="AD" clId="Web-{A06CEA26-3248-6267-5773-D6464E6FC4CB}" dt="2026-04-01T21:36:48.233" v="3"/>
          <ac:cxnSpMkLst>
            <pc:docMk/>
            <pc:sldMk cId="3030671667" sldId="303"/>
            <ac:cxnSpMk id="158" creationId="{99ED8C48-487E-1262-F483-495434345348}"/>
          </ac:cxnSpMkLst>
        </pc:cxnChg>
        <pc:cxnChg chg="mod">
          <ac:chgData name="Ge Lee" userId="S::uqglee16@uq.edu.au::70867a4b-66b1-4bb1-8a78-fdaf9467fbd2" providerId="AD" clId="Web-{A06CEA26-3248-6267-5773-D6464E6FC4CB}" dt="2026-04-01T21:36:48.233" v="3"/>
          <ac:cxnSpMkLst>
            <pc:docMk/>
            <pc:sldMk cId="3030671667" sldId="303"/>
            <ac:cxnSpMk id="159" creationId="{E8C21395-A56C-597F-E8B6-056679D0D38A}"/>
          </ac:cxnSpMkLst>
        </pc:cxnChg>
        <pc:cxnChg chg="mod">
          <ac:chgData name="Ge Lee" userId="S::uqglee16@uq.edu.au::70867a4b-66b1-4bb1-8a78-fdaf9467fbd2" providerId="AD" clId="Web-{A06CEA26-3248-6267-5773-D6464E6FC4CB}" dt="2026-04-01T21:36:48.233" v="3"/>
          <ac:cxnSpMkLst>
            <pc:docMk/>
            <pc:sldMk cId="3030671667" sldId="303"/>
            <ac:cxnSpMk id="164" creationId="{9927E4D3-9405-8B21-1163-CB18234B33AB}"/>
          </ac:cxnSpMkLst>
        </pc:cxnChg>
      </pc:sldChg>
    </pc:docChg>
  </pc:docChgLst>
  <pc:docChgLst>
    <pc:chgData name="Ge Lee" userId="S::uqglee16@uq.edu.au::70867a4b-66b1-4bb1-8a78-fdaf9467fbd2" providerId="AD" clId="Web-{4B73A8F3-49ED-1C20-FBBA-0E9026BECF6B}"/>
    <pc:docChg chg="addSld modSld">
      <pc:chgData name="Ge Lee" userId="S::uqglee16@uq.edu.au::70867a4b-66b1-4bb1-8a78-fdaf9467fbd2" providerId="AD" clId="Web-{4B73A8F3-49ED-1C20-FBBA-0E9026BECF6B}" dt="2026-04-01T21:47:43.339" v="66"/>
      <pc:docMkLst>
        <pc:docMk/>
      </pc:docMkLst>
      <pc:sldChg chg="addSp delSp modSp">
        <pc:chgData name="Ge Lee" userId="S::uqglee16@uq.edu.au::70867a4b-66b1-4bb1-8a78-fdaf9467fbd2" providerId="AD" clId="Web-{4B73A8F3-49ED-1C20-FBBA-0E9026BECF6B}" dt="2026-04-01T21:42:42.354" v="13"/>
        <pc:sldMkLst>
          <pc:docMk/>
          <pc:sldMk cId="672750525" sldId="290"/>
        </pc:sldMkLst>
        <pc:spChg chg="add del">
          <ac:chgData name="Ge Lee" userId="S::uqglee16@uq.edu.au::70867a4b-66b1-4bb1-8a78-fdaf9467fbd2" providerId="AD" clId="Web-{4B73A8F3-49ED-1C20-FBBA-0E9026BECF6B}" dt="2026-04-01T21:42:42.354" v="12"/>
          <ac:spMkLst>
            <pc:docMk/>
            <pc:sldMk cId="672750525" sldId="290"/>
            <ac:spMk id="173" creationId="{37D3E9F6-3AF1-99CF-EB32-B6F4B66EE9B5}"/>
          </ac:spMkLst>
        </pc:spChg>
        <pc:spChg chg="add del">
          <ac:chgData name="Ge Lee" userId="S::uqglee16@uq.edu.au::70867a4b-66b1-4bb1-8a78-fdaf9467fbd2" providerId="AD" clId="Web-{4B73A8F3-49ED-1C20-FBBA-0E9026BECF6B}" dt="2026-04-01T21:42:42.354" v="11"/>
          <ac:spMkLst>
            <pc:docMk/>
            <pc:sldMk cId="672750525" sldId="290"/>
            <ac:spMk id="175" creationId="{D2A468B8-8680-8599-BC35-76589572EE4E}"/>
          </ac:spMkLst>
        </pc:spChg>
        <pc:spChg chg="add del">
          <ac:chgData name="Ge Lee" userId="S::uqglee16@uq.edu.au::70867a4b-66b1-4bb1-8a78-fdaf9467fbd2" providerId="AD" clId="Web-{4B73A8F3-49ED-1C20-FBBA-0E9026BECF6B}" dt="2026-04-01T21:42:42.354" v="9"/>
          <ac:spMkLst>
            <pc:docMk/>
            <pc:sldMk cId="672750525" sldId="290"/>
            <ac:spMk id="179" creationId="{AA1C104B-99F4-BA09-0424-14925045D9AD}"/>
          </ac:spMkLst>
        </pc:spChg>
        <pc:spChg chg="add del">
          <ac:chgData name="Ge Lee" userId="S::uqglee16@uq.edu.au::70867a4b-66b1-4bb1-8a78-fdaf9467fbd2" providerId="AD" clId="Web-{4B73A8F3-49ED-1C20-FBBA-0E9026BECF6B}" dt="2026-04-01T21:42:42.354" v="8"/>
          <ac:spMkLst>
            <pc:docMk/>
            <pc:sldMk cId="672750525" sldId="290"/>
            <ac:spMk id="181" creationId="{1AE5F60E-2486-6677-BD70-7A3B7C973D52}"/>
          </ac:spMkLst>
        </pc:spChg>
        <pc:grpChg chg="add del">
          <ac:chgData name="Ge Lee" userId="S::uqglee16@uq.edu.au::70867a4b-66b1-4bb1-8a78-fdaf9467fbd2" providerId="AD" clId="Web-{4B73A8F3-49ED-1C20-FBBA-0E9026BECF6B}" dt="2026-04-01T21:42:42.354" v="13"/>
          <ac:grpSpMkLst>
            <pc:docMk/>
            <pc:sldMk cId="672750525" sldId="290"/>
            <ac:grpSpMk id="165" creationId="{644A3D37-ACC0-1D66-FF73-E4B8DA15AEBD}"/>
          </ac:grpSpMkLst>
        </pc:grpChg>
        <pc:cxnChg chg="mod">
          <ac:chgData name="Ge Lee" userId="S::uqglee16@uq.edu.au::70867a4b-66b1-4bb1-8a78-fdaf9467fbd2" providerId="AD" clId="Web-{4B73A8F3-49ED-1C20-FBBA-0E9026BECF6B}" dt="2026-04-01T21:42:42.354" v="13"/>
          <ac:cxnSpMkLst>
            <pc:docMk/>
            <pc:sldMk cId="672750525" sldId="290"/>
            <ac:cxnSpMk id="144" creationId="{E2667000-A740-D3F7-C059-804DDB73853C}"/>
          </ac:cxnSpMkLst>
        </pc:cxnChg>
        <pc:cxnChg chg="add del">
          <ac:chgData name="Ge Lee" userId="S::uqglee16@uq.edu.au::70867a4b-66b1-4bb1-8a78-fdaf9467fbd2" providerId="AD" clId="Web-{4B73A8F3-49ED-1C20-FBBA-0E9026BECF6B}" dt="2026-04-01T21:42:42.354" v="10"/>
          <ac:cxnSpMkLst>
            <pc:docMk/>
            <pc:sldMk cId="672750525" sldId="290"/>
            <ac:cxnSpMk id="177" creationId="{CD31AC77-483A-8A45-22D9-D9BF54F99D6E}"/>
          </ac:cxnSpMkLst>
        </pc:cxnChg>
      </pc:sldChg>
      <pc:sldChg chg="addSp modSp">
        <pc:chgData name="Ge Lee" userId="S::uqglee16@uq.edu.au::70867a4b-66b1-4bb1-8a78-fdaf9467fbd2" providerId="AD" clId="Web-{4B73A8F3-49ED-1C20-FBBA-0E9026BECF6B}" dt="2026-04-01T21:44:00.526" v="20" actId="14100"/>
        <pc:sldMkLst>
          <pc:docMk/>
          <pc:sldMk cId="3951541544" sldId="291"/>
        </pc:sldMkLst>
        <pc:spChg chg="add">
          <ac:chgData name="Ge Lee" userId="S::uqglee16@uq.edu.au::70867a4b-66b1-4bb1-8a78-fdaf9467fbd2" providerId="AD" clId="Web-{4B73A8F3-49ED-1C20-FBBA-0E9026BECF6B}" dt="2026-04-01T21:43:51.416" v="14"/>
          <ac:spMkLst>
            <pc:docMk/>
            <pc:sldMk cId="3951541544" sldId="291"/>
            <ac:spMk id="8" creationId="{3772EDA7-7F41-6BCC-1B11-2DB170E61338}"/>
          </ac:spMkLst>
        </pc:spChg>
        <pc:spChg chg="add">
          <ac:chgData name="Ge Lee" userId="S::uqglee16@uq.edu.au::70867a4b-66b1-4bb1-8a78-fdaf9467fbd2" providerId="AD" clId="Web-{4B73A8F3-49ED-1C20-FBBA-0E9026BECF6B}" dt="2026-04-01T21:43:51.432" v="15"/>
          <ac:spMkLst>
            <pc:docMk/>
            <pc:sldMk cId="3951541544" sldId="291"/>
            <ac:spMk id="10" creationId="{8E2D55B9-8A23-1365-AC04-D8C06CA07EE7}"/>
          </ac:spMkLst>
        </pc:spChg>
        <pc:spChg chg="add">
          <ac:chgData name="Ge Lee" userId="S::uqglee16@uq.edu.au::70867a4b-66b1-4bb1-8a78-fdaf9467fbd2" providerId="AD" clId="Web-{4B73A8F3-49ED-1C20-FBBA-0E9026BECF6B}" dt="2026-04-01T21:43:51.479" v="17"/>
          <ac:spMkLst>
            <pc:docMk/>
            <pc:sldMk cId="3951541544" sldId="291"/>
            <ac:spMk id="35" creationId="{16EF3BAF-4D0F-F7F8-E63F-749EEA828851}"/>
          </ac:spMkLst>
        </pc:spChg>
        <pc:spChg chg="add">
          <ac:chgData name="Ge Lee" userId="S::uqglee16@uq.edu.au::70867a4b-66b1-4bb1-8a78-fdaf9467fbd2" providerId="AD" clId="Web-{4B73A8F3-49ED-1C20-FBBA-0E9026BECF6B}" dt="2026-04-01T21:43:51.573" v="18"/>
          <ac:spMkLst>
            <pc:docMk/>
            <pc:sldMk cId="3951541544" sldId="291"/>
            <ac:spMk id="42" creationId="{84DE6B0C-4D2A-E5FE-A0C6-AC2BEC19E635}"/>
          </ac:spMkLst>
        </pc:spChg>
        <pc:spChg chg="mod">
          <ac:chgData name="Ge Lee" userId="S::uqglee16@uq.edu.au::70867a4b-66b1-4bb1-8a78-fdaf9467fbd2" providerId="AD" clId="Web-{4B73A8F3-49ED-1C20-FBBA-0E9026BECF6B}" dt="2026-04-01T21:43:56.885" v="19" actId="14100"/>
          <ac:spMkLst>
            <pc:docMk/>
            <pc:sldMk cId="3951541544" sldId="291"/>
            <ac:spMk id="56" creationId="{411E0CA5-88AF-C021-D26D-030FE6F1D450}"/>
          </ac:spMkLst>
        </pc:spChg>
        <pc:spChg chg="mod">
          <ac:chgData name="Ge Lee" userId="S::uqglee16@uq.edu.au::70867a4b-66b1-4bb1-8a78-fdaf9467fbd2" providerId="AD" clId="Web-{4B73A8F3-49ED-1C20-FBBA-0E9026BECF6B}" dt="2026-04-01T21:44:00.526" v="20" actId="14100"/>
          <ac:spMkLst>
            <pc:docMk/>
            <pc:sldMk cId="3951541544" sldId="291"/>
            <ac:spMk id="63" creationId="{23AF6CE1-01F0-D739-D984-2E6492250ECE}"/>
          </ac:spMkLst>
        </pc:spChg>
        <pc:cxnChg chg="add">
          <ac:chgData name="Ge Lee" userId="S::uqglee16@uq.edu.au::70867a4b-66b1-4bb1-8a78-fdaf9467fbd2" providerId="AD" clId="Web-{4B73A8F3-49ED-1C20-FBBA-0E9026BECF6B}" dt="2026-04-01T21:43:51.463" v="16"/>
          <ac:cxnSpMkLst>
            <pc:docMk/>
            <pc:sldMk cId="3951541544" sldId="291"/>
            <ac:cxnSpMk id="12" creationId="{FC8D2AAF-DD08-DE40-D23B-700B65C12771}"/>
          </ac:cxnSpMkLst>
        </pc:cxnChg>
      </pc:sldChg>
      <pc:sldChg chg="modSp">
        <pc:chgData name="Ge Lee" userId="S::uqglee16@uq.edu.au::70867a4b-66b1-4bb1-8a78-fdaf9467fbd2" providerId="AD" clId="Web-{4B73A8F3-49ED-1C20-FBBA-0E9026BECF6B}" dt="2026-04-01T21:42:01.338" v="1" actId="1076"/>
        <pc:sldMkLst>
          <pc:docMk/>
          <pc:sldMk cId="3030671667" sldId="303"/>
        </pc:sldMkLst>
        <pc:grpChg chg="mod">
          <ac:chgData name="Ge Lee" userId="S::uqglee16@uq.edu.au::70867a4b-66b1-4bb1-8a78-fdaf9467fbd2" providerId="AD" clId="Web-{4B73A8F3-49ED-1C20-FBBA-0E9026BECF6B}" dt="2026-04-01T21:42:01.338" v="1" actId="1076"/>
          <ac:grpSpMkLst>
            <pc:docMk/>
            <pc:sldMk cId="3030671667" sldId="303"/>
            <ac:grpSpMk id="99" creationId="{3246D1BD-E2E0-0E3F-1E7E-EA93081C95E8}"/>
          </ac:grpSpMkLst>
        </pc:grpChg>
      </pc:sldChg>
      <pc:sldChg chg="addSp modSp">
        <pc:chgData name="Ge Lee" userId="S::uqglee16@uq.edu.au::70867a4b-66b1-4bb1-8a78-fdaf9467fbd2" providerId="AD" clId="Web-{4B73A8F3-49ED-1C20-FBBA-0E9026BECF6B}" dt="2026-04-01T21:45:28.573" v="43"/>
        <pc:sldMkLst>
          <pc:docMk/>
          <pc:sldMk cId="986544139" sldId="312"/>
        </pc:sldMkLst>
        <pc:spChg chg="add mod">
          <ac:chgData name="Ge Lee" userId="S::uqglee16@uq.edu.au::70867a4b-66b1-4bb1-8a78-fdaf9467fbd2" providerId="AD" clId="Web-{4B73A8F3-49ED-1C20-FBBA-0E9026BECF6B}" dt="2026-04-01T21:45:18.307" v="41"/>
          <ac:spMkLst>
            <pc:docMk/>
            <pc:sldMk cId="986544139" sldId="312"/>
            <ac:spMk id="9" creationId="{763411A1-8AE1-D1C0-B3F1-68667D3DCBAA}"/>
          </ac:spMkLst>
        </pc:spChg>
        <pc:spChg chg="add mod">
          <ac:chgData name="Ge Lee" userId="S::uqglee16@uq.edu.au::70867a4b-66b1-4bb1-8a78-fdaf9467fbd2" providerId="AD" clId="Web-{4B73A8F3-49ED-1C20-FBBA-0E9026BECF6B}" dt="2026-04-01T21:44:42.260" v="29"/>
          <ac:spMkLst>
            <pc:docMk/>
            <pc:sldMk cId="986544139" sldId="312"/>
            <ac:spMk id="11" creationId="{86BEA242-235D-07AC-8027-0577D8AC1E1D}"/>
          </ac:spMkLst>
        </pc:spChg>
        <pc:spChg chg="mod">
          <ac:chgData name="Ge Lee" userId="S::uqglee16@uq.edu.au::70867a4b-66b1-4bb1-8a78-fdaf9467fbd2" providerId="AD" clId="Web-{4B73A8F3-49ED-1C20-FBBA-0E9026BECF6B}" dt="2026-04-01T21:44:12.588" v="26" actId="14100"/>
          <ac:spMkLst>
            <pc:docMk/>
            <pc:sldMk cId="986544139" sldId="312"/>
            <ac:spMk id="43" creationId="{42211737-8031-8851-1C34-E3C38FC9C72F}"/>
          </ac:spMkLst>
        </pc:spChg>
        <pc:spChg chg="mod">
          <ac:chgData name="Ge Lee" userId="S::uqglee16@uq.edu.au::70867a4b-66b1-4bb1-8a78-fdaf9467fbd2" providerId="AD" clId="Web-{4B73A8F3-49ED-1C20-FBBA-0E9026BECF6B}" dt="2026-04-01T21:44:19.167" v="28" actId="14100"/>
          <ac:spMkLst>
            <pc:docMk/>
            <pc:sldMk cId="986544139" sldId="312"/>
            <ac:spMk id="50" creationId="{58E88079-6071-C541-4BB8-A63FACAB171D}"/>
          </ac:spMkLst>
        </pc:spChg>
        <pc:spChg chg="add mod">
          <ac:chgData name="Ge Lee" userId="S::uqglee16@uq.edu.au::70867a4b-66b1-4bb1-8a78-fdaf9467fbd2" providerId="AD" clId="Web-{4B73A8F3-49ED-1C20-FBBA-0E9026BECF6B}" dt="2026-04-01T21:45:18.354" v="42"/>
          <ac:spMkLst>
            <pc:docMk/>
            <pc:sldMk cId="986544139" sldId="312"/>
            <ac:spMk id="99" creationId="{C52F1ED7-152D-1DB1-F9A5-08318610F801}"/>
          </ac:spMkLst>
        </pc:spChg>
        <pc:spChg chg="add mod">
          <ac:chgData name="Ge Lee" userId="S::uqglee16@uq.edu.au::70867a4b-66b1-4bb1-8a78-fdaf9467fbd2" providerId="AD" clId="Web-{4B73A8F3-49ED-1C20-FBBA-0E9026BECF6B}" dt="2026-04-01T21:45:09.573" v="39"/>
          <ac:spMkLst>
            <pc:docMk/>
            <pc:sldMk cId="986544139" sldId="312"/>
            <ac:spMk id="101" creationId="{DBF030D6-46D5-981D-51D8-3EC26582B6D0}"/>
          </ac:spMkLst>
        </pc:spChg>
        <pc:cxnChg chg="add mod">
          <ac:chgData name="Ge Lee" userId="S::uqglee16@uq.edu.au::70867a4b-66b1-4bb1-8a78-fdaf9467fbd2" providerId="AD" clId="Web-{4B73A8F3-49ED-1C20-FBBA-0E9026BECF6B}" dt="2026-04-01T21:45:28.573" v="43"/>
          <ac:cxnSpMkLst>
            <pc:docMk/>
            <pc:sldMk cId="986544139" sldId="312"/>
            <ac:cxnSpMk id="97" creationId="{0812ACC0-AD37-67B6-7FD7-53218ED2D0CA}"/>
          </ac:cxnSpMkLst>
        </pc:cxnChg>
      </pc:sldChg>
      <pc:sldChg chg="modSp add replId">
        <pc:chgData name="Ge Lee" userId="S::uqglee16@uq.edu.au::70867a4b-66b1-4bb1-8a78-fdaf9467fbd2" providerId="AD" clId="Web-{4B73A8F3-49ED-1C20-FBBA-0E9026BECF6B}" dt="2026-04-01T21:47:43.339" v="66"/>
        <pc:sldMkLst>
          <pc:docMk/>
          <pc:sldMk cId="221477119" sldId="561"/>
        </pc:sldMkLst>
        <pc:spChg chg="mod">
          <ac:chgData name="Ge Lee" userId="S::uqglee16@uq.edu.au::70867a4b-66b1-4bb1-8a78-fdaf9467fbd2" providerId="AD" clId="Web-{4B73A8F3-49ED-1C20-FBBA-0E9026BECF6B}" dt="2026-04-01T21:47:38.433" v="64" actId="20577"/>
          <ac:spMkLst>
            <pc:docMk/>
            <pc:sldMk cId="221477119" sldId="561"/>
            <ac:spMk id="59" creationId="{521F6015-C925-35EB-83B9-00771154B090}"/>
          </ac:spMkLst>
        </pc:spChg>
        <pc:spChg chg="mod">
          <ac:chgData name="Ge Lee" userId="S::uqglee16@uq.edu.au::70867a4b-66b1-4bb1-8a78-fdaf9467fbd2" providerId="AD" clId="Web-{4B73A8F3-49ED-1C20-FBBA-0E9026BECF6B}" dt="2026-04-01T21:47:16.573" v="54"/>
          <ac:spMkLst>
            <pc:docMk/>
            <pc:sldMk cId="221477119" sldId="561"/>
            <ac:spMk id="60" creationId="{3045E578-FC5E-777F-1CD5-0A7B7F8AE881}"/>
          </ac:spMkLst>
        </pc:spChg>
        <pc:spChg chg="mod">
          <ac:chgData name="Ge Lee" userId="S::uqglee16@uq.edu.au::70867a4b-66b1-4bb1-8a78-fdaf9467fbd2" providerId="AD" clId="Web-{4B73A8F3-49ED-1C20-FBBA-0E9026BECF6B}" dt="2026-04-01T21:47:31.386" v="60"/>
          <ac:spMkLst>
            <pc:docMk/>
            <pc:sldMk cId="221477119" sldId="561"/>
            <ac:spMk id="61" creationId="{2C7A87F3-FBCA-01B9-CAE0-1C1F29395630}"/>
          </ac:spMkLst>
        </pc:spChg>
        <pc:spChg chg="mod">
          <ac:chgData name="Ge Lee" userId="S::uqglee16@uq.edu.au::70867a4b-66b1-4bb1-8a78-fdaf9467fbd2" providerId="AD" clId="Web-{4B73A8F3-49ED-1C20-FBBA-0E9026BECF6B}" dt="2026-04-01T21:47:24.683" v="57"/>
          <ac:spMkLst>
            <pc:docMk/>
            <pc:sldMk cId="221477119" sldId="561"/>
            <ac:spMk id="62" creationId="{3ACB34EC-A28D-EADF-C8C5-CD37C987FBD8}"/>
          </ac:spMkLst>
        </pc:spChg>
        <pc:spChg chg="mod">
          <ac:chgData name="Ge Lee" userId="S::uqglee16@uq.edu.au::70867a4b-66b1-4bb1-8a78-fdaf9467fbd2" providerId="AD" clId="Web-{4B73A8F3-49ED-1C20-FBBA-0E9026BECF6B}" dt="2026-04-01T21:47:31.386" v="61"/>
          <ac:spMkLst>
            <pc:docMk/>
            <pc:sldMk cId="221477119" sldId="561"/>
            <ac:spMk id="64" creationId="{6F9E7644-77C0-8455-99AC-F840DB40B4D1}"/>
          </ac:spMkLst>
        </pc:spChg>
        <pc:spChg chg="mod">
          <ac:chgData name="Ge Lee" userId="S::uqglee16@uq.edu.au::70867a4b-66b1-4bb1-8a78-fdaf9467fbd2" providerId="AD" clId="Web-{4B73A8F3-49ED-1C20-FBBA-0E9026BECF6B}" dt="2026-04-01T21:47:24.683" v="58"/>
          <ac:spMkLst>
            <pc:docMk/>
            <pc:sldMk cId="221477119" sldId="561"/>
            <ac:spMk id="65" creationId="{52E8880B-B804-543E-75A8-B5393430A9D5}"/>
          </ac:spMkLst>
        </pc:spChg>
        <pc:spChg chg="mod">
          <ac:chgData name="Ge Lee" userId="S::uqglee16@uq.edu.au::70867a4b-66b1-4bb1-8a78-fdaf9467fbd2" providerId="AD" clId="Web-{4B73A8F3-49ED-1C20-FBBA-0E9026BECF6B}" dt="2026-04-01T21:47:34.511" v="63" actId="20577"/>
          <ac:spMkLst>
            <pc:docMk/>
            <pc:sldMk cId="221477119" sldId="561"/>
            <ac:spMk id="66" creationId="{E09323AB-C1A1-4F3E-4FD9-091A3D2ADC45}"/>
          </ac:spMkLst>
        </pc:spChg>
        <pc:spChg chg="mod">
          <ac:chgData name="Ge Lee" userId="S::uqglee16@uq.edu.au::70867a4b-66b1-4bb1-8a78-fdaf9467fbd2" providerId="AD" clId="Web-{4B73A8F3-49ED-1C20-FBBA-0E9026BECF6B}" dt="2026-04-01T21:47:31.620" v="62"/>
          <ac:spMkLst>
            <pc:docMk/>
            <pc:sldMk cId="221477119" sldId="561"/>
            <ac:spMk id="67" creationId="{FCBADAE8-F7DB-6006-6069-F435C6F71553}"/>
          </ac:spMkLst>
        </pc:spChg>
        <pc:spChg chg="mod">
          <ac:chgData name="Ge Lee" userId="S::uqglee16@uq.edu.au::70867a4b-66b1-4bb1-8a78-fdaf9467fbd2" providerId="AD" clId="Web-{4B73A8F3-49ED-1C20-FBBA-0E9026BECF6B}" dt="2026-04-01T21:47:20.855" v="56"/>
          <ac:spMkLst>
            <pc:docMk/>
            <pc:sldMk cId="221477119" sldId="561"/>
            <ac:spMk id="69" creationId="{FBE19E10-E446-C623-6C05-D0BF6D4D77BD}"/>
          </ac:spMkLst>
        </pc:spChg>
        <pc:spChg chg="mod">
          <ac:chgData name="Ge Lee" userId="S::uqglee16@uq.edu.au::70867a4b-66b1-4bb1-8a78-fdaf9467fbd2" providerId="AD" clId="Web-{4B73A8F3-49ED-1C20-FBBA-0E9026BECF6B}" dt="2026-04-01T21:47:16.823" v="55"/>
          <ac:spMkLst>
            <pc:docMk/>
            <pc:sldMk cId="221477119" sldId="561"/>
            <ac:spMk id="70" creationId="{47B120E0-7F54-EE5E-22A5-0C88EB108AE2}"/>
          </ac:spMkLst>
        </pc:spChg>
        <pc:cxnChg chg="mod">
          <ac:chgData name="Ge Lee" userId="S::uqglee16@uq.edu.au::70867a4b-66b1-4bb1-8a78-fdaf9467fbd2" providerId="AD" clId="Web-{4B73A8F3-49ED-1C20-FBBA-0E9026BECF6B}" dt="2026-04-01T21:47:43.105" v="65"/>
          <ac:cxnSpMkLst>
            <pc:docMk/>
            <pc:sldMk cId="221477119" sldId="561"/>
            <ac:cxnSpMk id="71" creationId="{6250814E-6E1E-8BDF-BFE8-94B3F64F1CF0}"/>
          </ac:cxnSpMkLst>
        </pc:cxnChg>
        <pc:cxnChg chg="mod">
          <ac:chgData name="Ge Lee" userId="S::uqglee16@uq.edu.au::70867a4b-66b1-4bb1-8a78-fdaf9467fbd2" providerId="AD" clId="Web-{4B73A8F3-49ED-1C20-FBBA-0E9026BECF6B}" dt="2026-04-01T21:47:43.339" v="66"/>
          <ac:cxnSpMkLst>
            <pc:docMk/>
            <pc:sldMk cId="221477119" sldId="561"/>
            <ac:cxnSpMk id="72" creationId="{5DDA08E7-8C69-228A-8FCD-A5162B8846E1}"/>
          </ac:cxnSpMkLst>
        </pc:cxnChg>
      </pc:sldChg>
    </pc:docChg>
  </pc:docChgLst>
  <pc:docChgLst>
    <pc:chgData name="Ge Lee" userId="S::uqglee16@uq.edu.au::70867a4b-66b1-4bb1-8a78-fdaf9467fbd2" providerId="AD" clId="Web-{C72BFA69-02C4-DA5C-9E99-900059ABFE09}"/>
    <pc:docChg chg="modSld">
      <pc:chgData name="Ge Lee" userId="S::uqglee16@uq.edu.au::70867a4b-66b1-4bb1-8a78-fdaf9467fbd2" providerId="AD" clId="Web-{C72BFA69-02C4-DA5C-9E99-900059ABFE09}" dt="2026-04-01T13:31:07.018" v="120" actId="1076"/>
      <pc:docMkLst>
        <pc:docMk/>
      </pc:docMkLst>
      <pc:sldChg chg="addSp delSp modSp">
        <pc:chgData name="Ge Lee" userId="S::uqglee16@uq.edu.au::70867a4b-66b1-4bb1-8a78-fdaf9467fbd2" providerId="AD" clId="Web-{C72BFA69-02C4-DA5C-9E99-900059ABFE09}" dt="2026-04-01T13:31:07.018" v="120" actId="1076"/>
        <pc:sldMkLst>
          <pc:docMk/>
          <pc:sldMk cId="1832448354" sldId="530"/>
        </pc:sldMkLst>
        <pc:spChg chg="add mod">
          <ac:chgData name="Ge Lee" userId="S::uqglee16@uq.edu.au::70867a4b-66b1-4bb1-8a78-fdaf9467fbd2" providerId="AD" clId="Web-{C72BFA69-02C4-DA5C-9E99-900059ABFE09}" dt="2026-04-01T13:19:58.339" v="56" actId="20577"/>
          <ac:spMkLst>
            <pc:docMk/>
            <pc:sldMk cId="1832448354" sldId="530"/>
            <ac:spMk id="2" creationId="{F0050D44-7415-8931-F984-8AC595136D22}"/>
          </ac:spMkLst>
        </pc:spChg>
        <pc:spChg chg="mod">
          <ac:chgData name="Ge Lee" userId="S::uqglee16@uq.edu.au::70867a4b-66b1-4bb1-8a78-fdaf9467fbd2" providerId="AD" clId="Web-{C72BFA69-02C4-DA5C-9E99-900059ABFE09}" dt="2026-04-01T13:18:51.635" v="26" actId="1076"/>
          <ac:spMkLst>
            <pc:docMk/>
            <pc:sldMk cId="1832448354" sldId="530"/>
            <ac:spMk id="5" creationId="{E2225FAC-3045-0111-ABA5-82AAB0A86406}"/>
          </ac:spMkLst>
        </pc:spChg>
        <pc:spChg chg="add mod">
          <ac:chgData name="Ge Lee" userId="S::uqglee16@uq.edu.au::70867a4b-66b1-4bb1-8a78-fdaf9467fbd2" providerId="AD" clId="Web-{C72BFA69-02C4-DA5C-9E99-900059ABFE09}" dt="2026-04-01T13:19:50.495" v="50" actId="20577"/>
          <ac:spMkLst>
            <pc:docMk/>
            <pc:sldMk cId="1832448354" sldId="530"/>
            <ac:spMk id="6" creationId="{CEDD0EBE-4380-F193-1E41-6B5AF8A6EE81}"/>
          </ac:spMkLst>
        </pc:spChg>
        <pc:spChg chg="mod">
          <ac:chgData name="Ge Lee" userId="S::uqglee16@uq.edu.au::70867a4b-66b1-4bb1-8a78-fdaf9467fbd2" providerId="AD" clId="Web-{C72BFA69-02C4-DA5C-9E99-900059ABFE09}" dt="2026-04-01T13:31:07.002" v="118" actId="1076"/>
          <ac:spMkLst>
            <pc:docMk/>
            <pc:sldMk cId="1832448354" sldId="530"/>
            <ac:spMk id="8" creationId="{F8C6E2A3-FF67-6F38-E260-BD17A9B07ED8}"/>
          </ac:spMkLst>
        </pc:spChg>
        <pc:spChg chg="mod">
          <ac:chgData name="Ge Lee" userId="S::uqglee16@uq.edu.au::70867a4b-66b1-4bb1-8a78-fdaf9467fbd2" providerId="AD" clId="Web-{C72BFA69-02C4-DA5C-9E99-900059ABFE09}" dt="2026-04-01T13:18:32.431" v="17" actId="1076"/>
          <ac:spMkLst>
            <pc:docMk/>
            <pc:sldMk cId="1832448354" sldId="530"/>
            <ac:spMk id="10" creationId="{E9C2A9E6-795A-FE85-C111-3849D0D111A7}"/>
          </ac:spMkLst>
        </pc:spChg>
        <pc:spChg chg="mod">
          <ac:chgData name="Ge Lee" userId="S::uqglee16@uq.edu.au::70867a4b-66b1-4bb1-8a78-fdaf9467fbd2" providerId="AD" clId="Web-{C72BFA69-02C4-DA5C-9E99-900059ABFE09}" dt="2026-04-01T13:18:32.463" v="19" actId="1076"/>
          <ac:spMkLst>
            <pc:docMk/>
            <pc:sldMk cId="1832448354" sldId="530"/>
            <ac:spMk id="13" creationId="{C475D83C-02FC-A7BD-8119-FEEB9AEBCE13}"/>
          </ac:spMkLst>
        </pc:spChg>
        <pc:spChg chg="mod">
          <ac:chgData name="Ge Lee" userId="S::uqglee16@uq.edu.au::70867a4b-66b1-4bb1-8a78-fdaf9467fbd2" providerId="AD" clId="Web-{C72BFA69-02C4-DA5C-9E99-900059ABFE09}" dt="2026-04-01T13:18:44.447" v="22" actId="1076"/>
          <ac:spMkLst>
            <pc:docMk/>
            <pc:sldMk cId="1832448354" sldId="530"/>
            <ac:spMk id="14" creationId="{98B23A59-A171-152E-ACB9-6BB5229925DD}"/>
          </ac:spMkLst>
        </pc:spChg>
        <pc:spChg chg="mod">
          <ac:chgData name="Ge Lee" userId="S::uqglee16@uq.edu.au::70867a4b-66b1-4bb1-8a78-fdaf9467fbd2" providerId="AD" clId="Web-{C72BFA69-02C4-DA5C-9E99-900059ABFE09}" dt="2026-04-01T13:31:07.018" v="119" actId="1076"/>
          <ac:spMkLst>
            <pc:docMk/>
            <pc:sldMk cId="1832448354" sldId="530"/>
            <ac:spMk id="16" creationId="{2C2374EA-CCC7-26B7-9726-D7CBA124D180}"/>
          </ac:spMkLst>
        </pc:spChg>
        <pc:spChg chg="mod">
          <ac:chgData name="Ge Lee" userId="S::uqglee16@uq.edu.au::70867a4b-66b1-4bb1-8a78-fdaf9467fbd2" providerId="AD" clId="Web-{C72BFA69-02C4-DA5C-9E99-900059ABFE09}" dt="2026-04-01T13:31:07.018" v="120" actId="1076"/>
          <ac:spMkLst>
            <pc:docMk/>
            <pc:sldMk cId="1832448354" sldId="530"/>
            <ac:spMk id="19" creationId="{02FE8616-E93D-9E3F-8BC6-F68F263A5D1D}"/>
          </ac:spMkLst>
        </pc:spChg>
        <pc:picChg chg="add del mod">
          <ac:chgData name="Ge Lee" userId="S::uqglee16@uq.edu.au::70867a4b-66b1-4bb1-8a78-fdaf9467fbd2" providerId="AD" clId="Web-{C72BFA69-02C4-DA5C-9E99-900059ABFE09}" dt="2026-04-01T13:20:09.886" v="58"/>
          <ac:picMkLst>
            <pc:docMk/>
            <pc:sldMk cId="1832448354" sldId="530"/>
            <ac:picMk id="4" creationId="{60171AFD-2A96-88D5-5350-8EB54E74ADA2}"/>
          </ac:picMkLst>
        </pc:picChg>
        <pc:picChg chg="mod">
          <ac:chgData name="Ge Lee" userId="S::uqglee16@uq.edu.au::70867a4b-66b1-4bb1-8a78-fdaf9467fbd2" providerId="AD" clId="Web-{C72BFA69-02C4-DA5C-9E99-900059ABFE09}" dt="2026-04-01T13:19:01.495" v="28" actId="1076"/>
          <ac:picMkLst>
            <pc:docMk/>
            <pc:sldMk cId="1832448354" sldId="530"/>
            <ac:picMk id="7" creationId="{272C7BFD-EE69-99D5-B910-7BB520B31133}"/>
          </ac:picMkLst>
        </pc:picChg>
        <pc:picChg chg="mod">
          <ac:chgData name="Ge Lee" userId="S::uqglee16@uq.edu.au::70867a4b-66b1-4bb1-8a78-fdaf9467fbd2" providerId="AD" clId="Web-{C72BFA69-02C4-DA5C-9E99-900059ABFE09}" dt="2026-04-01T13:19:01.510" v="29" actId="1076"/>
          <ac:picMkLst>
            <pc:docMk/>
            <pc:sldMk cId="1832448354" sldId="530"/>
            <ac:picMk id="9" creationId="{CB41A611-5EA5-6B3A-63AC-DC5912F74490}"/>
          </ac:picMkLst>
        </pc:picChg>
        <pc:picChg chg="mod">
          <ac:chgData name="Ge Lee" userId="S::uqglee16@uq.edu.au::70867a4b-66b1-4bb1-8a78-fdaf9467fbd2" providerId="AD" clId="Web-{C72BFA69-02C4-DA5C-9E99-900059ABFE09}" dt="2026-04-01T13:19:01.541" v="30" actId="1076"/>
          <ac:picMkLst>
            <pc:docMk/>
            <pc:sldMk cId="1832448354" sldId="530"/>
            <ac:picMk id="11" creationId="{F306476D-DE66-E192-9109-FFA41E568FF6}"/>
          </ac:picMkLst>
        </pc:picChg>
        <pc:picChg chg="mod">
          <ac:chgData name="Ge Lee" userId="S::uqglee16@uq.edu.au::70867a4b-66b1-4bb1-8a78-fdaf9467fbd2" providerId="AD" clId="Web-{C72BFA69-02C4-DA5C-9E99-900059ABFE09}" dt="2026-04-01T13:18:57.338" v="27" actId="1076"/>
          <ac:picMkLst>
            <pc:docMk/>
            <pc:sldMk cId="1832448354" sldId="530"/>
            <ac:picMk id="12" creationId="{06D322A8-C2C7-40F1-7964-4C21A8C35604}"/>
          </ac:picMkLst>
        </pc:picChg>
        <pc:picChg chg="mod">
          <ac:chgData name="Ge Lee" userId="S::uqglee16@uq.edu.au::70867a4b-66b1-4bb1-8a78-fdaf9467fbd2" providerId="AD" clId="Web-{C72BFA69-02C4-DA5C-9E99-900059ABFE09}" dt="2026-04-01T13:18:44.494" v="23" actId="1076"/>
          <ac:picMkLst>
            <pc:docMk/>
            <pc:sldMk cId="1832448354" sldId="530"/>
            <ac:picMk id="15" creationId="{53AFE87E-B8B9-11FC-7386-92FEC4DCEB52}"/>
          </ac:picMkLst>
        </pc:picChg>
        <pc:picChg chg="add del mod">
          <ac:chgData name="Ge Lee" userId="S::uqglee16@uq.edu.au::70867a4b-66b1-4bb1-8a78-fdaf9467fbd2" providerId="AD" clId="Web-{C72BFA69-02C4-DA5C-9E99-900059ABFE09}" dt="2026-04-01T13:20:05.636" v="57"/>
          <ac:picMkLst>
            <pc:docMk/>
            <pc:sldMk cId="1832448354" sldId="530"/>
            <ac:picMk id="17" creationId="{268E9026-4FA8-3FCE-ECB8-44F71A2574EF}"/>
          </ac:picMkLst>
        </pc:picChg>
        <pc:picChg chg="mod">
          <ac:chgData name="Ge Lee" userId="S::uqglee16@uq.edu.au::70867a4b-66b1-4bb1-8a78-fdaf9467fbd2" providerId="AD" clId="Web-{C72BFA69-02C4-DA5C-9E99-900059ABFE09}" dt="2026-04-01T13:19:01.557" v="31" actId="1076"/>
          <ac:picMkLst>
            <pc:docMk/>
            <pc:sldMk cId="1832448354" sldId="530"/>
            <ac:picMk id="18" creationId="{DD892D9B-04D3-035D-3E79-E66E2BEBBE95}"/>
          </ac:picMkLst>
        </pc:picChg>
        <pc:picChg chg="add del mod modCrop">
          <ac:chgData name="Ge Lee" userId="S::uqglee16@uq.edu.au::70867a4b-66b1-4bb1-8a78-fdaf9467fbd2" providerId="AD" clId="Web-{C72BFA69-02C4-DA5C-9E99-900059ABFE09}" dt="2026-04-01T13:23:01.332" v="70"/>
          <ac:picMkLst>
            <pc:docMk/>
            <pc:sldMk cId="1832448354" sldId="530"/>
            <ac:picMk id="20" creationId="{6C5664F6-2DDA-8F8A-A869-47B627CB85FC}"/>
          </ac:picMkLst>
        </pc:picChg>
        <pc:picChg chg="add del mod modCrop">
          <ac:chgData name="Ge Lee" userId="S::uqglee16@uq.edu.au::70867a4b-66b1-4bb1-8a78-fdaf9467fbd2" providerId="AD" clId="Web-{C72BFA69-02C4-DA5C-9E99-900059ABFE09}" dt="2026-04-01T13:24:29.382" v="81"/>
          <ac:picMkLst>
            <pc:docMk/>
            <pc:sldMk cId="1832448354" sldId="530"/>
            <ac:picMk id="21" creationId="{91BBF4A8-B18E-A15A-7E85-FE0D82533DDA}"/>
          </ac:picMkLst>
        </pc:picChg>
        <pc:picChg chg="add del mod modCrop">
          <ac:chgData name="Ge Lee" userId="S::uqglee16@uq.edu.au::70867a4b-66b1-4bb1-8a78-fdaf9467fbd2" providerId="AD" clId="Web-{C72BFA69-02C4-DA5C-9E99-900059ABFE09}" dt="2026-04-01T13:25:38.727" v="89"/>
          <ac:picMkLst>
            <pc:docMk/>
            <pc:sldMk cId="1832448354" sldId="530"/>
            <ac:picMk id="22" creationId="{1A83A65A-2AD2-3422-A88F-ABB5BE7410C1}"/>
          </ac:picMkLst>
        </pc:picChg>
        <pc:picChg chg="mod">
          <ac:chgData name="Ge Lee" userId="S::uqglee16@uq.edu.au::70867a4b-66b1-4bb1-8a78-fdaf9467fbd2" providerId="AD" clId="Web-{C72BFA69-02C4-DA5C-9E99-900059ABFE09}" dt="2026-04-01T13:19:01.588" v="32" actId="1076"/>
          <ac:picMkLst>
            <pc:docMk/>
            <pc:sldMk cId="1832448354" sldId="530"/>
            <ac:picMk id="23" creationId="{A065C4F4-B5F4-FAF4-E94D-59770D44B612}"/>
          </ac:picMkLst>
        </pc:picChg>
        <pc:picChg chg="add del mod modCrop">
          <ac:chgData name="Ge Lee" userId="S::uqglee16@uq.edu.au::70867a4b-66b1-4bb1-8a78-fdaf9467fbd2" providerId="AD" clId="Web-{C72BFA69-02C4-DA5C-9E99-900059ABFE09}" dt="2026-04-01T13:26:21.728" v="94"/>
          <ac:picMkLst>
            <pc:docMk/>
            <pc:sldMk cId="1832448354" sldId="530"/>
            <ac:picMk id="24" creationId="{1396DAA7-452F-092C-61FB-21656BE578D6}"/>
          </ac:picMkLst>
        </pc:picChg>
        <pc:picChg chg="add mod modCrop">
          <ac:chgData name="Ge Lee" userId="S::uqglee16@uq.edu.au::70867a4b-66b1-4bb1-8a78-fdaf9467fbd2" providerId="AD" clId="Web-{C72BFA69-02C4-DA5C-9E99-900059ABFE09}" dt="2026-04-01T13:28:48.153" v="117" actId="1076"/>
          <ac:picMkLst>
            <pc:docMk/>
            <pc:sldMk cId="1832448354" sldId="530"/>
            <ac:picMk id="25" creationId="{A9EB83E3-CCEC-1496-2869-C2873285F520}"/>
          </ac:picMkLst>
        </pc:picChg>
      </pc:sldChg>
    </pc:docChg>
  </pc:docChgLst>
  <pc:docChgLst>
    <pc:chgData name="Feng Luo" userId="cdd37de1-9705-449c-9941-962f8553c3e0" providerId="ADAL" clId="{E0A42698-5885-DC42-AD88-FE5E08DFBF44}"/>
    <pc:docChg chg="undo custSel addSld delSld modSld">
      <pc:chgData name="Feng Luo" userId="cdd37de1-9705-449c-9941-962f8553c3e0" providerId="ADAL" clId="{E0A42698-5885-DC42-AD88-FE5E08DFBF44}" dt="2026-04-02T02:25:17.708" v="125"/>
      <pc:docMkLst>
        <pc:docMk/>
      </pc:docMkLst>
      <pc:sldChg chg="modSp mod">
        <pc:chgData name="Feng Luo" userId="cdd37de1-9705-449c-9941-962f8553c3e0" providerId="ADAL" clId="{E0A42698-5885-DC42-AD88-FE5E08DFBF44}" dt="2026-04-02T01:58:20.503" v="0" actId="1076"/>
        <pc:sldMkLst>
          <pc:docMk/>
          <pc:sldMk cId="2918702298" sldId="293"/>
        </pc:sldMkLst>
        <pc:spChg chg="mod">
          <ac:chgData name="Feng Luo" userId="cdd37de1-9705-449c-9941-962f8553c3e0" providerId="ADAL" clId="{E0A42698-5885-DC42-AD88-FE5E08DFBF44}" dt="2026-04-02T01:58:20.503" v="0" actId="1076"/>
          <ac:spMkLst>
            <pc:docMk/>
            <pc:sldMk cId="2918702298" sldId="293"/>
            <ac:spMk id="92" creationId="{3F370F3E-4880-480F-875A-4DCA0E162742}"/>
          </ac:spMkLst>
        </pc:spChg>
      </pc:sldChg>
      <pc:sldChg chg="delSp modSp mod">
        <pc:chgData name="Feng Luo" userId="cdd37de1-9705-449c-9941-962f8553c3e0" providerId="ADAL" clId="{E0A42698-5885-DC42-AD88-FE5E08DFBF44}" dt="2026-04-02T02:22:13.274" v="122" actId="1076"/>
        <pc:sldMkLst>
          <pc:docMk/>
          <pc:sldMk cId="2861952073" sldId="382"/>
        </pc:sldMkLst>
        <pc:spChg chg="mod">
          <ac:chgData name="Feng Luo" userId="cdd37de1-9705-449c-9941-962f8553c3e0" providerId="ADAL" clId="{E0A42698-5885-DC42-AD88-FE5E08DFBF44}" dt="2026-04-02T02:22:00.261" v="118" actId="20577"/>
          <ac:spMkLst>
            <pc:docMk/>
            <pc:sldMk cId="2861952073" sldId="382"/>
            <ac:spMk id="17" creationId="{2EBE0580-7FDF-3396-C2C1-CBCB5A8C2465}"/>
          </ac:spMkLst>
        </pc:spChg>
        <pc:grpChg chg="del">
          <ac:chgData name="Feng Luo" userId="cdd37de1-9705-449c-9941-962f8553c3e0" providerId="ADAL" clId="{E0A42698-5885-DC42-AD88-FE5E08DFBF44}" dt="2026-04-02T02:22:06.798" v="120" actId="478"/>
          <ac:grpSpMkLst>
            <pc:docMk/>
            <pc:sldMk cId="2861952073" sldId="382"/>
            <ac:grpSpMk id="8" creationId="{592EF36E-3600-CA34-4BCF-60C108C27247}"/>
          </ac:grpSpMkLst>
        </pc:grpChg>
        <pc:grpChg chg="del">
          <ac:chgData name="Feng Luo" userId="cdd37de1-9705-449c-9941-962f8553c3e0" providerId="ADAL" clId="{E0A42698-5885-DC42-AD88-FE5E08DFBF44}" dt="2026-04-02T02:22:09.030" v="121" actId="478"/>
          <ac:grpSpMkLst>
            <pc:docMk/>
            <pc:sldMk cId="2861952073" sldId="382"/>
            <ac:grpSpMk id="11" creationId="{92789D2C-248C-8AFE-0F4C-7FD3E21A76BA}"/>
          </ac:grpSpMkLst>
        </pc:grpChg>
        <pc:picChg chg="mod">
          <ac:chgData name="Feng Luo" userId="cdd37de1-9705-449c-9941-962f8553c3e0" providerId="ADAL" clId="{E0A42698-5885-DC42-AD88-FE5E08DFBF44}" dt="2026-04-02T02:22:13.274" v="122" actId="1076"/>
          <ac:picMkLst>
            <pc:docMk/>
            <pc:sldMk cId="2861952073" sldId="382"/>
            <ac:picMk id="15" creationId="{0564E469-A563-6076-66DA-FC4F3BFA1EC2}"/>
          </ac:picMkLst>
        </pc:picChg>
        <pc:cxnChg chg="del">
          <ac:chgData name="Feng Luo" userId="cdd37de1-9705-449c-9941-962f8553c3e0" providerId="ADAL" clId="{E0A42698-5885-DC42-AD88-FE5E08DFBF44}" dt="2026-04-02T02:22:03.854" v="119" actId="478"/>
          <ac:cxnSpMkLst>
            <pc:docMk/>
            <pc:sldMk cId="2861952073" sldId="382"/>
            <ac:cxnSpMk id="7" creationId="{F8A7F736-EF95-B6D4-7FD7-FC285D0B4E87}"/>
          </ac:cxnSpMkLst>
        </pc:cxnChg>
      </pc:sldChg>
      <pc:sldChg chg="modSp mod">
        <pc:chgData name="Feng Luo" userId="cdd37de1-9705-449c-9941-962f8553c3e0" providerId="ADAL" clId="{E0A42698-5885-DC42-AD88-FE5E08DFBF44}" dt="2026-04-02T02:22:50.208" v="123" actId="1076"/>
        <pc:sldMkLst>
          <pc:docMk/>
          <pc:sldMk cId="779363607" sldId="400"/>
        </pc:sldMkLst>
        <pc:spChg chg="mod">
          <ac:chgData name="Feng Luo" userId="cdd37de1-9705-449c-9941-962f8553c3e0" providerId="ADAL" clId="{E0A42698-5885-DC42-AD88-FE5E08DFBF44}" dt="2026-04-02T02:22:50.208" v="123" actId="1076"/>
          <ac:spMkLst>
            <pc:docMk/>
            <pc:sldMk cId="779363607" sldId="400"/>
            <ac:spMk id="7" creationId="{D6F1F091-2A9B-827B-8739-6F1A576F3EDE}"/>
          </ac:spMkLst>
        </pc:spChg>
      </pc:sldChg>
      <pc:sldChg chg="add">
        <pc:chgData name="Feng Luo" userId="cdd37de1-9705-449c-9941-962f8553c3e0" providerId="ADAL" clId="{E0A42698-5885-DC42-AD88-FE5E08DFBF44}" dt="2026-04-02T02:24:40.480" v="124"/>
        <pc:sldMkLst>
          <pc:docMk/>
          <pc:sldMk cId="758390865" sldId="463"/>
        </pc:sldMkLst>
      </pc:sldChg>
      <pc:sldChg chg="add">
        <pc:chgData name="Feng Luo" userId="cdd37de1-9705-449c-9941-962f8553c3e0" providerId="ADAL" clId="{E0A42698-5885-DC42-AD88-FE5E08DFBF44}" dt="2026-04-02T02:25:17.708" v="125"/>
        <pc:sldMkLst>
          <pc:docMk/>
          <pc:sldMk cId="656219556" sldId="480"/>
        </pc:sldMkLst>
      </pc:sldChg>
      <pc:sldChg chg="addSp delSp modSp mod delAnim modAnim">
        <pc:chgData name="Feng Luo" userId="cdd37de1-9705-449c-9941-962f8553c3e0" providerId="ADAL" clId="{E0A42698-5885-DC42-AD88-FE5E08DFBF44}" dt="2026-04-02T02:01:18.499" v="71" actId="207"/>
        <pc:sldMkLst>
          <pc:docMk/>
          <pc:sldMk cId="1624289941" sldId="520"/>
        </pc:sldMkLst>
        <pc:spChg chg="del">
          <ac:chgData name="Feng Luo" userId="cdd37de1-9705-449c-9941-962f8553c3e0" providerId="ADAL" clId="{E0A42698-5885-DC42-AD88-FE5E08DFBF44}" dt="2026-04-02T02:01:13.017" v="69" actId="478"/>
          <ac:spMkLst>
            <pc:docMk/>
            <pc:sldMk cId="1624289941" sldId="520"/>
            <ac:spMk id="6" creationId="{87195B14-6D08-76BB-BDB8-C38E376008D3}"/>
          </ac:spMkLst>
        </pc:spChg>
        <pc:spChg chg="del">
          <ac:chgData name="Feng Luo" userId="cdd37de1-9705-449c-9941-962f8553c3e0" providerId="ADAL" clId="{E0A42698-5885-DC42-AD88-FE5E08DFBF44}" dt="2026-04-02T02:01:13.017" v="69" actId="478"/>
          <ac:spMkLst>
            <pc:docMk/>
            <pc:sldMk cId="1624289941" sldId="520"/>
            <ac:spMk id="13" creationId="{8FEFE443-4F2A-A466-01B5-E59D1452119A}"/>
          </ac:spMkLst>
        </pc:spChg>
        <pc:spChg chg="del">
          <ac:chgData name="Feng Luo" userId="cdd37de1-9705-449c-9941-962f8553c3e0" providerId="ADAL" clId="{E0A42698-5885-DC42-AD88-FE5E08DFBF44}" dt="2026-04-02T02:01:13.017" v="69" actId="478"/>
          <ac:spMkLst>
            <pc:docMk/>
            <pc:sldMk cId="1624289941" sldId="520"/>
            <ac:spMk id="14" creationId="{65325CF8-901D-A89B-93F7-C209AAB5C700}"/>
          </ac:spMkLst>
        </pc:spChg>
        <pc:spChg chg="del">
          <ac:chgData name="Feng Luo" userId="cdd37de1-9705-449c-9941-962f8553c3e0" providerId="ADAL" clId="{E0A42698-5885-DC42-AD88-FE5E08DFBF44}" dt="2026-04-02T02:01:13.017" v="69" actId="478"/>
          <ac:spMkLst>
            <pc:docMk/>
            <pc:sldMk cId="1624289941" sldId="520"/>
            <ac:spMk id="15" creationId="{E3ECC406-84B9-9175-6EAF-B65F5AE7F35D}"/>
          </ac:spMkLst>
        </pc:spChg>
        <pc:spChg chg="del">
          <ac:chgData name="Feng Luo" userId="cdd37de1-9705-449c-9941-962f8553c3e0" providerId="ADAL" clId="{E0A42698-5885-DC42-AD88-FE5E08DFBF44}" dt="2026-04-02T02:01:13.017" v="69" actId="478"/>
          <ac:spMkLst>
            <pc:docMk/>
            <pc:sldMk cId="1624289941" sldId="520"/>
            <ac:spMk id="16" creationId="{BF108293-54FB-96E8-6396-F7409D99C5B9}"/>
          </ac:spMkLst>
        </pc:spChg>
        <pc:spChg chg="del">
          <ac:chgData name="Feng Luo" userId="cdd37de1-9705-449c-9941-962f8553c3e0" providerId="ADAL" clId="{E0A42698-5885-DC42-AD88-FE5E08DFBF44}" dt="2026-04-02T02:01:13.017" v="69" actId="478"/>
          <ac:spMkLst>
            <pc:docMk/>
            <pc:sldMk cId="1624289941" sldId="520"/>
            <ac:spMk id="17" creationId="{FF879526-2214-A067-929C-CE65B349147B}"/>
          </ac:spMkLst>
        </pc:spChg>
        <pc:spChg chg="add mod">
          <ac:chgData name="Feng Luo" userId="cdd37de1-9705-449c-9941-962f8553c3e0" providerId="ADAL" clId="{E0A42698-5885-DC42-AD88-FE5E08DFBF44}" dt="2026-04-02T02:01:18.499" v="71" actId="207"/>
          <ac:spMkLst>
            <pc:docMk/>
            <pc:sldMk cId="1624289941" sldId="520"/>
            <ac:spMk id="18" creationId="{F9C43B3C-66F4-2318-C452-88FF92521B35}"/>
          </ac:spMkLst>
        </pc:spChg>
        <pc:spChg chg="del">
          <ac:chgData name="Feng Luo" userId="cdd37de1-9705-449c-9941-962f8553c3e0" providerId="ADAL" clId="{E0A42698-5885-DC42-AD88-FE5E08DFBF44}" dt="2026-04-02T02:01:13.017" v="69" actId="478"/>
          <ac:spMkLst>
            <pc:docMk/>
            <pc:sldMk cId="1624289941" sldId="520"/>
            <ac:spMk id="22" creationId="{62D4618B-C4F9-6395-3ACB-DF9B72E87F3D}"/>
          </ac:spMkLst>
        </pc:spChg>
        <pc:spChg chg="del">
          <ac:chgData name="Feng Luo" userId="cdd37de1-9705-449c-9941-962f8553c3e0" providerId="ADAL" clId="{E0A42698-5885-DC42-AD88-FE5E08DFBF44}" dt="2026-04-02T02:01:13.017" v="69" actId="478"/>
          <ac:spMkLst>
            <pc:docMk/>
            <pc:sldMk cId="1624289941" sldId="520"/>
            <ac:spMk id="23" creationId="{675FB65F-C121-52C8-D885-0C97C2683EED}"/>
          </ac:spMkLst>
        </pc:spChg>
        <pc:spChg chg="del">
          <ac:chgData name="Feng Luo" userId="cdd37de1-9705-449c-9941-962f8553c3e0" providerId="ADAL" clId="{E0A42698-5885-DC42-AD88-FE5E08DFBF44}" dt="2026-04-02T02:01:13.017" v="69" actId="478"/>
          <ac:spMkLst>
            <pc:docMk/>
            <pc:sldMk cId="1624289941" sldId="520"/>
            <ac:spMk id="24" creationId="{06005358-E7E0-1B15-E762-9505CDA98E17}"/>
          </ac:spMkLst>
        </pc:spChg>
        <pc:spChg chg="del">
          <ac:chgData name="Feng Luo" userId="cdd37de1-9705-449c-9941-962f8553c3e0" providerId="ADAL" clId="{E0A42698-5885-DC42-AD88-FE5E08DFBF44}" dt="2026-04-02T02:01:13.017" v="69" actId="478"/>
          <ac:spMkLst>
            <pc:docMk/>
            <pc:sldMk cId="1624289941" sldId="520"/>
            <ac:spMk id="98" creationId="{FF7C4ED1-36A5-1D36-B9D3-0D94F5F860D4}"/>
          </ac:spMkLst>
        </pc:spChg>
        <pc:spChg chg="mod">
          <ac:chgData name="Feng Luo" userId="cdd37de1-9705-449c-9941-962f8553c3e0" providerId="ADAL" clId="{E0A42698-5885-DC42-AD88-FE5E08DFBF44}" dt="2026-04-02T01:59:31.143" v="17" actId="20577"/>
          <ac:spMkLst>
            <pc:docMk/>
            <pc:sldMk cId="1624289941" sldId="520"/>
            <ac:spMk id="102" creationId="{87EC74FC-0A30-03B6-3C91-DB4E28963D91}"/>
          </ac:spMkLst>
        </pc:spChg>
        <pc:spChg chg="del">
          <ac:chgData name="Feng Luo" userId="cdd37de1-9705-449c-9941-962f8553c3e0" providerId="ADAL" clId="{E0A42698-5885-DC42-AD88-FE5E08DFBF44}" dt="2026-04-02T02:01:13.017" v="69" actId="478"/>
          <ac:spMkLst>
            <pc:docMk/>
            <pc:sldMk cId="1624289941" sldId="520"/>
            <ac:spMk id="116" creationId="{8E8760E6-E01F-30FD-065C-1D1C77D6FEB1}"/>
          </ac:spMkLst>
        </pc:spChg>
        <pc:spChg chg="del">
          <ac:chgData name="Feng Luo" userId="cdd37de1-9705-449c-9941-962f8553c3e0" providerId="ADAL" clId="{E0A42698-5885-DC42-AD88-FE5E08DFBF44}" dt="2026-04-02T02:01:13.017" v="69" actId="478"/>
          <ac:spMkLst>
            <pc:docMk/>
            <pc:sldMk cId="1624289941" sldId="520"/>
            <ac:spMk id="117" creationId="{1103A014-031C-D9E8-0CED-9CA2A5468807}"/>
          </ac:spMkLst>
        </pc:spChg>
        <pc:spChg chg="del">
          <ac:chgData name="Feng Luo" userId="cdd37de1-9705-449c-9941-962f8553c3e0" providerId="ADAL" clId="{E0A42698-5885-DC42-AD88-FE5E08DFBF44}" dt="2026-04-02T02:01:13.017" v="69" actId="478"/>
          <ac:spMkLst>
            <pc:docMk/>
            <pc:sldMk cId="1624289941" sldId="520"/>
            <ac:spMk id="118" creationId="{C1F776FC-92C3-BF4E-9C8C-EBB0348EE498}"/>
          </ac:spMkLst>
        </pc:spChg>
        <pc:spChg chg="del">
          <ac:chgData name="Feng Luo" userId="cdd37de1-9705-449c-9941-962f8553c3e0" providerId="ADAL" clId="{E0A42698-5885-DC42-AD88-FE5E08DFBF44}" dt="2026-04-02T02:01:13.017" v="69" actId="478"/>
          <ac:spMkLst>
            <pc:docMk/>
            <pc:sldMk cId="1624289941" sldId="520"/>
            <ac:spMk id="119" creationId="{E86046F0-180E-8EE4-D2CD-868329DC5521}"/>
          </ac:spMkLst>
        </pc:spChg>
        <pc:spChg chg="del">
          <ac:chgData name="Feng Luo" userId="cdd37de1-9705-449c-9941-962f8553c3e0" providerId="ADAL" clId="{E0A42698-5885-DC42-AD88-FE5E08DFBF44}" dt="2026-04-02T02:01:13.017" v="69" actId="478"/>
          <ac:spMkLst>
            <pc:docMk/>
            <pc:sldMk cId="1624289941" sldId="520"/>
            <ac:spMk id="148" creationId="{50D21E12-3DC5-7E70-C1CC-9B2E7FA3463D}"/>
          </ac:spMkLst>
        </pc:spChg>
        <pc:spChg chg="del">
          <ac:chgData name="Feng Luo" userId="cdd37de1-9705-449c-9941-962f8553c3e0" providerId="ADAL" clId="{E0A42698-5885-DC42-AD88-FE5E08DFBF44}" dt="2026-04-02T02:01:13.017" v="69" actId="478"/>
          <ac:spMkLst>
            <pc:docMk/>
            <pc:sldMk cId="1624289941" sldId="520"/>
            <ac:spMk id="149" creationId="{749061FA-DE32-65DF-8EAB-73FFBAEC145D}"/>
          </ac:spMkLst>
        </pc:spChg>
        <pc:spChg chg="del">
          <ac:chgData name="Feng Luo" userId="cdd37de1-9705-449c-9941-962f8553c3e0" providerId="ADAL" clId="{E0A42698-5885-DC42-AD88-FE5E08DFBF44}" dt="2026-04-02T02:01:13.017" v="69" actId="478"/>
          <ac:spMkLst>
            <pc:docMk/>
            <pc:sldMk cId="1624289941" sldId="520"/>
            <ac:spMk id="154" creationId="{459255EB-8CAA-EC74-BBB0-35375E976B7D}"/>
          </ac:spMkLst>
        </pc:spChg>
        <pc:spChg chg="del">
          <ac:chgData name="Feng Luo" userId="cdd37de1-9705-449c-9941-962f8553c3e0" providerId="ADAL" clId="{E0A42698-5885-DC42-AD88-FE5E08DFBF44}" dt="2026-04-02T02:01:13.017" v="69" actId="478"/>
          <ac:spMkLst>
            <pc:docMk/>
            <pc:sldMk cId="1624289941" sldId="520"/>
            <ac:spMk id="155" creationId="{9A390EE3-1889-730F-D297-2CDA76AE0A1F}"/>
          </ac:spMkLst>
        </pc:spChg>
        <pc:spChg chg="del">
          <ac:chgData name="Feng Luo" userId="cdd37de1-9705-449c-9941-962f8553c3e0" providerId="ADAL" clId="{E0A42698-5885-DC42-AD88-FE5E08DFBF44}" dt="2026-04-02T02:01:13.017" v="69" actId="478"/>
          <ac:spMkLst>
            <pc:docMk/>
            <pc:sldMk cId="1624289941" sldId="520"/>
            <ac:spMk id="156" creationId="{95FDA992-D363-5CFD-6639-A64A640EDD50}"/>
          </ac:spMkLst>
        </pc:spChg>
        <pc:spChg chg="del">
          <ac:chgData name="Feng Luo" userId="cdd37de1-9705-449c-9941-962f8553c3e0" providerId="ADAL" clId="{E0A42698-5885-DC42-AD88-FE5E08DFBF44}" dt="2026-04-02T02:01:13.017" v="69" actId="478"/>
          <ac:spMkLst>
            <pc:docMk/>
            <pc:sldMk cId="1624289941" sldId="520"/>
            <ac:spMk id="157" creationId="{DBEE4212-88F5-D0A6-A855-DC6110B1DD7A}"/>
          </ac:spMkLst>
        </pc:spChg>
        <pc:spChg chg="del">
          <ac:chgData name="Feng Luo" userId="cdd37de1-9705-449c-9941-962f8553c3e0" providerId="ADAL" clId="{E0A42698-5885-DC42-AD88-FE5E08DFBF44}" dt="2026-04-02T02:01:13.017" v="69" actId="478"/>
          <ac:spMkLst>
            <pc:docMk/>
            <pc:sldMk cId="1624289941" sldId="520"/>
            <ac:spMk id="158" creationId="{A189997C-0D09-3943-CC5C-8D5D0EE381D8}"/>
          </ac:spMkLst>
        </pc:spChg>
        <pc:spChg chg="del">
          <ac:chgData name="Feng Luo" userId="cdd37de1-9705-449c-9941-962f8553c3e0" providerId="ADAL" clId="{E0A42698-5885-DC42-AD88-FE5E08DFBF44}" dt="2026-04-02T02:01:13.017" v="69" actId="478"/>
          <ac:spMkLst>
            <pc:docMk/>
            <pc:sldMk cId="1624289941" sldId="520"/>
            <ac:spMk id="161" creationId="{5CD126F6-C0B3-9F03-4C87-6A1F040C2F1A}"/>
          </ac:spMkLst>
        </pc:spChg>
        <pc:spChg chg="del">
          <ac:chgData name="Feng Luo" userId="cdd37de1-9705-449c-9941-962f8553c3e0" providerId="ADAL" clId="{E0A42698-5885-DC42-AD88-FE5E08DFBF44}" dt="2026-04-02T02:01:13.017" v="69" actId="478"/>
          <ac:spMkLst>
            <pc:docMk/>
            <pc:sldMk cId="1624289941" sldId="520"/>
            <ac:spMk id="162" creationId="{58BA88A4-D929-117C-40E4-CC0912F88FBE}"/>
          </ac:spMkLst>
        </pc:spChg>
        <pc:spChg chg="del">
          <ac:chgData name="Feng Luo" userId="cdd37de1-9705-449c-9941-962f8553c3e0" providerId="ADAL" clId="{E0A42698-5885-DC42-AD88-FE5E08DFBF44}" dt="2026-04-02T02:01:02.410" v="68" actId="478"/>
          <ac:spMkLst>
            <pc:docMk/>
            <pc:sldMk cId="1624289941" sldId="520"/>
            <ac:spMk id="171" creationId="{5BB386E7-F1A0-123D-0DD1-5524C7373BF6}"/>
          </ac:spMkLst>
        </pc:spChg>
        <pc:spChg chg="mod">
          <ac:chgData name="Feng Luo" userId="cdd37de1-9705-449c-9941-962f8553c3e0" providerId="ADAL" clId="{E0A42698-5885-DC42-AD88-FE5E08DFBF44}" dt="2026-04-02T01:59:42.655" v="38" actId="20577"/>
          <ac:spMkLst>
            <pc:docMk/>
            <pc:sldMk cId="1624289941" sldId="520"/>
            <ac:spMk id="173" creationId="{D0311752-2F57-ECED-E14A-E8C51DEEF2C0}"/>
          </ac:spMkLst>
        </pc:spChg>
        <pc:spChg chg="del">
          <ac:chgData name="Feng Luo" userId="cdd37de1-9705-449c-9941-962f8553c3e0" providerId="ADAL" clId="{E0A42698-5885-DC42-AD88-FE5E08DFBF44}" dt="2026-04-02T01:59:53.445" v="41" actId="478"/>
          <ac:spMkLst>
            <pc:docMk/>
            <pc:sldMk cId="1624289941" sldId="520"/>
            <ac:spMk id="174" creationId="{AF1E7EAF-982A-2E87-CF81-C8601EEC7E41}"/>
          </ac:spMkLst>
        </pc:spChg>
        <pc:spChg chg="mod">
          <ac:chgData name="Feng Luo" userId="cdd37de1-9705-449c-9941-962f8553c3e0" providerId="ADAL" clId="{E0A42698-5885-DC42-AD88-FE5E08DFBF44}" dt="2026-04-02T02:00:06.222" v="66" actId="20577"/>
          <ac:spMkLst>
            <pc:docMk/>
            <pc:sldMk cId="1624289941" sldId="520"/>
            <ac:spMk id="175" creationId="{4F7B36D6-30B8-0A13-38E3-E8D23204567B}"/>
          </ac:spMkLst>
        </pc:spChg>
        <pc:spChg chg="del">
          <ac:chgData name="Feng Luo" userId="cdd37de1-9705-449c-9941-962f8553c3e0" providerId="ADAL" clId="{E0A42698-5885-DC42-AD88-FE5E08DFBF44}" dt="2026-04-02T01:59:51.495" v="40" actId="478"/>
          <ac:spMkLst>
            <pc:docMk/>
            <pc:sldMk cId="1624289941" sldId="520"/>
            <ac:spMk id="177" creationId="{C9E01221-A572-A771-6FF5-33E7FB9C8387}"/>
          </ac:spMkLst>
        </pc:spChg>
        <pc:spChg chg="del mod">
          <ac:chgData name="Feng Luo" userId="cdd37de1-9705-449c-9941-962f8553c3e0" providerId="ADAL" clId="{E0A42698-5885-DC42-AD88-FE5E08DFBF44}" dt="2026-04-02T02:00:09.014" v="67" actId="478"/>
          <ac:spMkLst>
            <pc:docMk/>
            <pc:sldMk cId="1624289941" sldId="520"/>
            <ac:spMk id="179" creationId="{8CF1D1FE-3143-723C-58BE-F6C219D0999B}"/>
          </ac:spMkLst>
        </pc:spChg>
        <pc:spChg chg="mod">
          <ac:chgData name="Feng Luo" userId="cdd37de1-9705-449c-9941-962f8553c3e0" providerId="ADAL" clId="{E0A42698-5885-DC42-AD88-FE5E08DFBF44}" dt="2026-04-02T02:00:00.588" v="42" actId="1076"/>
          <ac:spMkLst>
            <pc:docMk/>
            <pc:sldMk cId="1624289941" sldId="520"/>
            <ac:spMk id="180" creationId="{6AD673D2-D071-8CC0-9F66-6E36E9FBADFF}"/>
          </ac:spMkLst>
        </pc:spChg>
        <pc:grpChg chg="del">
          <ac:chgData name="Feng Luo" userId="cdd37de1-9705-449c-9941-962f8553c3e0" providerId="ADAL" clId="{E0A42698-5885-DC42-AD88-FE5E08DFBF44}" dt="2026-04-02T02:01:13.017" v="69" actId="478"/>
          <ac:grpSpMkLst>
            <pc:docMk/>
            <pc:sldMk cId="1624289941" sldId="520"/>
            <ac:grpSpMk id="113" creationId="{9E776797-9884-2B8E-BC88-341E27119C55}"/>
          </ac:grpSpMkLst>
        </pc:grpChg>
        <pc:picChg chg="del">
          <ac:chgData name="Feng Luo" userId="cdd37de1-9705-449c-9941-962f8553c3e0" providerId="ADAL" clId="{E0A42698-5885-DC42-AD88-FE5E08DFBF44}" dt="2026-04-02T02:01:13.017" v="69" actId="478"/>
          <ac:picMkLst>
            <pc:docMk/>
            <pc:sldMk cId="1624289941" sldId="520"/>
            <ac:picMk id="2" creationId="{41547004-2589-F415-7BAB-6CBC8C65C17B}"/>
          </ac:picMkLst>
        </pc:picChg>
        <pc:picChg chg="del">
          <ac:chgData name="Feng Luo" userId="cdd37de1-9705-449c-9941-962f8553c3e0" providerId="ADAL" clId="{E0A42698-5885-DC42-AD88-FE5E08DFBF44}" dt="2026-04-02T02:01:13.017" v="69" actId="478"/>
          <ac:picMkLst>
            <pc:docMk/>
            <pc:sldMk cId="1624289941" sldId="520"/>
            <ac:picMk id="3" creationId="{B5BA7866-16CC-0558-9AC1-1AAB9BF55A96}"/>
          </ac:picMkLst>
        </pc:picChg>
        <pc:picChg chg="del">
          <ac:chgData name="Feng Luo" userId="cdd37de1-9705-449c-9941-962f8553c3e0" providerId="ADAL" clId="{E0A42698-5885-DC42-AD88-FE5E08DFBF44}" dt="2026-04-02T02:01:13.017" v="69" actId="478"/>
          <ac:picMkLst>
            <pc:docMk/>
            <pc:sldMk cId="1624289941" sldId="520"/>
            <ac:picMk id="4" creationId="{B5DADD53-7D76-F8ED-FA0A-350DD01E6717}"/>
          </ac:picMkLst>
        </pc:picChg>
        <pc:picChg chg="del">
          <ac:chgData name="Feng Luo" userId="cdd37de1-9705-449c-9941-962f8553c3e0" providerId="ADAL" clId="{E0A42698-5885-DC42-AD88-FE5E08DFBF44}" dt="2026-04-02T02:01:13.017" v="69" actId="478"/>
          <ac:picMkLst>
            <pc:docMk/>
            <pc:sldMk cId="1624289941" sldId="520"/>
            <ac:picMk id="5" creationId="{8B1FC6AD-77EF-B673-D17C-F39AE4B9266C}"/>
          </ac:picMkLst>
        </pc:picChg>
        <pc:picChg chg="del">
          <ac:chgData name="Feng Luo" userId="cdd37de1-9705-449c-9941-962f8553c3e0" providerId="ADAL" clId="{E0A42698-5885-DC42-AD88-FE5E08DFBF44}" dt="2026-04-02T02:01:13.017" v="69" actId="478"/>
          <ac:picMkLst>
            <pc:docMk/>
            <pc:sldMk cId="1624289941" sldId="520"/>
            <ac:picMk id="19" creationId="{72A0D36D-729B-234C-B0C1-CC38D61F8DB1}"/>
          </ac:picMkLst>
        </pc:picChg>
        <pc:picChg chg="del">
          <ac:chgData name="Feng Luo" userId="cdd37de1-9705-449c-9941-962f8553c3e0" providerId="ADAL" clId="{E0A42698-5885-DC42-AD88-FE5E08DFBF44}" dt="2026-04-02T02:01:13.017" v="69" actId="478"/>
          <ac:picMkLst>
            <pc:docMk/>
            <pc:sldMk cId="1624289941" sldId="520"/>
            <ac:picMk id="21" creationId="{AAD98457-B96C-E613-987D-37732F88FFF3}"/>
          </ac:picMkLst>
        </pc:picChg>
        <pc:picChg chg="del">
          <ac:chgData name="Feng Luo" userId="cdd37de1-9705-449c-9941-962f8553c3e0" providerId="ADAL" clId="{E0A42698-5885-DC42-AD88-FE5E08DFBF44}" dt="2026-04-02T02:01:13.017" v="69" actId="478"/>
          <ac:picMkLst>
            <pc:docMk/>
            <pc:sldMk cId="1624289941" sldId="520"/>
            <ac:picMk id="96" creationId="{55D8AA93-B2BD-4688-0190-33ADF0F7FF58}"/>
          </ac:picMkLst>
        </pc:picChg>
        <pc:picChg chg="del">
          <ac:chgData name="Feng Luo" userId="cdd37de1-9705-449c-9941-962f8553c3e0" providerId="ADAL" clId="{E0A42698-5885-DC42-AD88-FE5E08DFBF44}" dt="2026-04-02T02:01:13.017" v="69" actId="478"/>
          <ac:picMkLst>
            <pc:docMk/>
            <pc:sldMk cId="1624289941" sldId="520"/>
            <ac:picMk id="150" creationId="{F0126131-A185-AA30-45F5-BEFDA7809565}"/>
          </ac:picMkLst>
        </pc:picChg>
        <pc:picChg chg="del">
          <ac:chgData name="Feng Luo" userId="cdd37de1-9705-449c-9941-962f8553c3e0" providerId="ADAL" clId="{E0A42698-5885-DC42-AD88-FE5E08DFBF44}" dt="2026-04-02T02:01:13.017" v="69" actId="478"/>
          <ac:picMkLst>
            <pc:docMk/>
            <pc:sldMk cId="1624289941" sldId="520"/>
            <ac:picMk id="151" creationId="{3D010B55-FE73-5823-3EE7-05FB5D7A9F6F}"/>
          </ac:picMkLst>
        </pc:picChg>
        <pc:picChg chg="del">
          <ac:chgData name="Feng Luo" userId="cdd37de1-9705-449c-9941-962f8553c3e0" providerId="ADAL" clId="{E0A42698-5885-DC42-AD88-FE5E08DFBF44}" dt="2026-04-02T02:01:13.017" v="69" actId="478"/>
          <ac:picMkLst>
            <pc:docMk/>
            <pc:sldMk cId="1624289941" sldId="520"/>
            <ac:picMk id="152" creationId="{4A20AB78-1968-A389-A911-0A2DB832F1C4}"/>
          </ac:picMkLst>
        </pc:picChg>
        <pc:picChg chg="del">
          <ac:chgData name="Feng Luo" userId="cdd37de1-9705-449c-9941-962f8553c3e0" providerId="ADAL" clId="{E0A42698-5885-DC42-AD88-FE5E08DFBF44}" dt="2026-04-02T02:01:13.017" v="69" actId="478"/>
          <ac:picMkLst>
            <pc:docMk/>
            <pc:sldMk cId="1624289941" sldId="520"/>
            <ac:picMk id="153" creationId="{E3B718E3-DFA5-48F4-78CE-93F79FB9E422}"/>
          </ac:picMkLst>
        </pc:picChg>
        <pc:picChg chg="del">
          <ac:chgData name="Feng Luo" userId="cdd37de1-9705-449c-9941-962f8553c3e0" providerId="ADAL" clId="{E0A42698-5885-DC42-AD88-FE5E08DFBF44}" dt="2026-04-02T02:01:13.017" v="69" actId="478"/>
          <ac:picMkLst>
            <pc:docMk/>
            <pc:sldMk cId="1624289941" sldId="520"/>
            <ac:picMk id="163" creationId="{27406C1E-BD10-7B57-748F-FF7A00227338}"/>
          </ac:picMkLst>
        </pc:picChg>
        <pc:picChg chg="del">
          <ac:chgData name="Feng Luo" userId="cdd37de1-9705-449c-9941-962f8553c3e0" providerId="ADAL" clId="{E0A42698-5885-DC42-AD88-FE5E08DFBF44}" dt="2026-04-02T02:01:13.017" v="69" actId="478"/>
          <ac:picMkLst>
            <pc:docMk/>
            <pc:sldMk cId="1624289941" sldId="520"/>
            <ac:picMk id="164" creationId="{0D48A987-03BB-3B17-C62E-EA292C96441F}"/>
          </ac:picMkLst>
        </pc:picChg>
        <pc:cxnChg chg="del mod">
          <ac:chgData name="Feng Luo" userId="cdd37de1-9705-449c-9941-962f8553c3e0" providerId="ADAL" clId="{E0A42698-5885-DC42-AD88-FE5E08DFBF44}" dt="2026-04-02T02:01:13.017" v="69" actId="478"/>
          <ac:cxnSpMkLst>
            <pc:docMk/>
            <pc:sldMk cId="1624289941" sldId="520"/>
            <ac:cxnSpMk id="140" creationId="{D168803E-F20B-A66C-C2C7-D9232E1FBD44}"/>
          </ac:cxnSpMkLst>
        </pc:cxnChg>
        <pc:cxnChg chg="del">
          <ac:chgData name="Feng Luo" userId="cdd37de1-9705-449c-9941-962f8553c3e0" providerId="ADAL" clId="{E0A42698-5885-DC42-AD88-FE5E08DFBF44}" dt="2026-04-02T02:01:13.017" v="69" actId="478"/>
          <ac:cxnSpMkLst>
            <pc:docMk/>
            <pc:sldMk cId="1624289941" sldId="520"/>
            <ac:cxnSpMk id="141" creationId="{CE20E4B5-8EA8-CD94-7D18-2F7108DC2A5D}"/>
          </ac:cxnSpMkLst>
        </pc:cxnChg>
        <pc:cxnChg chg="del">
          <ac:chgData name="Feng Luo" userId="cdd37de1-9705-449c-9941-962f8553c3e0" providerId="ADAL" clId="{E0A42698-5885-DC42-AD88-FE5E08DFBF44}" dt="2026-04-02T02:01:13.017" v="69" actId="478"/>
          <ac:cxnSpMkLst>
            <pc:docMk/>
            <pc:sldMk cId="1624289941" sldId="520"/>
            <ac:cxnSpMk id="144" creationId="{B068C72E-7E87-2725-0756-5558D99CCA16}"/>
          </ac:cxnSpMkLst>
        </pc:cxnChg>
        <pc:cxnChg chg="del">
          <ac:chgData name="Feng Luo" userId="cdd37de1-9705-449c-9941-962f8553c3e0" providerId="ADAL" clId="{E0A42698-5885-DC42-AD88-FE5E08DFBF44}" dt="2026-04-02T02:01:13.017" v="69" actId="478"/>
          <ac:cxnSpMkLst>
            <pc:docMk/>
            <pc:sldMk cId="1624289941" sldId="520"/>
            <ac:cxnSpMk id="159" creationId="{12D4DB15-D76B-FC1C-CFF1-26254EE8356C}"/>
          </ac:cxnSpMkLst>
        </pc:cxnChg>
        <pc:cxnChg chg="del">
          <ac:chgData name="Feng Luo" userId="cdd37de1-9705-449c-9941-962f8553c3e0" providerId="ADAL" clId="{E0A42698-5885-DC42-AD88-FE5E08DFBF44}" dt="2026-04-02T02:01:13.017" v="69" actId="478"/>
          <ac:cxnSpMkLst>
            <pc:docMk/>
            <pc:sldMk cId="1624289941" sldId="520"/>
            <ac:cxnSpMk id="160" creationId="{40B94000-2E6B-FC4E-FB3F-458CA04A549D}"/>
          </ac:cxnSpMkLst>
        </pc:cxnChg>
      </pc:sldChg>
      <pc:sldChg chg="addSp delSp modSp del mod">
        <pc:chgData name="Feng Luo" userId="cdd37de1-9705-449c-9941-962f8553c3e0" providerId="ADAL" clId="{E0A42698-5885-DC42-AD88-FE5E08DFBF44}" dt="2026-04-02T02:01:31.500" v="72" actId="2696"/>
        <pc:sldMkLst>
          <pc:docMk/>
          <pc:sldMk cId="3565834318" sldId="527"/>
        </pc:sldMkLst>
        <pc:spChg chg="add mod">
          <ac:chgData name="Feng Luo" userId="cdd37de1-9705-449c-9941-962f8553c3e0" providerId="ADAL" clId="{E0A42698-5885-DC42-AD88-FE5E08DFBF44}" dt="2026-04-02T01:59:10.695" v="6" actId="1076"/>
          <ac:spMkLst>
            <pc:docMk/>
            <pc:sldMk cId="3565834318" sldId="527"/>
            <ac:spMk id="2" creationId="{A67BE72F-9A94-D421-C56F-06CC5928C366}"/>
          </ac:spMkLst>
        </pc:spChg>
        <pc:spChg chg="add mod">
          <ac:chgData name="Feng Luo" userId="cdd37de1-9705-449c-9941-962f8553c3e0" providerId="ADAL" clId="{E0A42698-5885-DC42-AD88-FE5E08DFBF44}" dt="2026-04-02T01:59:10.695" v="6" actId="1076"/>
          <ac:spMkLst>
            <pc:docMk/>
            <pc:sldMk cId="3565834318" sldId="527"/>
            <ac:spMk id="4" creationId="{18F8A091-588F-62F6-3855-EB75739F8881}"/>
          </ac:spMkLst>
        </pc:spChg>
        <pc:spChg chg="add del">
          <ac:chgData name="Feng Luo" userId="cdd37de1-9705-449c-9941-962f8553c3e0" providerId="ADAL" clId="{E0A42698-5885-DC42-AD88-FE5E08DFBF44}" dt="2026-04-02T01:59:21.152" v="9" actId="478"/>
          <ac:spMkLst>
            <pc:docMk/>
            <pc:sldMk cId="3565834318" sldId="527"/>
            <ac:spMk id="93" creationId="{B159B97B-2988-EBD3-C91C-D385A31DC392}"/>
          </ac:spMkLst>
        </pc:spChg>
        <pc:picChg chg="add mod">
          <ac:chgData name="Feng Luo" userId="cdd37de1-9705-449c-9941-962f8553c3e0" providerId="ADAL" clId="{E0A42698-5885-DC42-AD88-FE5E08DFBF44}" dt="2026-04-02T01:59:10.695" v="6" actId="1076"/>
          <ac:picMkLst>
            <pc:docMk/>
            <pc:sldMk cId="3565834318" sldId="527"/>
            <ac:picMk id="3" creationId="{74F94956-4AC6-8F26-1350-CEE4E2B8F12E}"/>
          </ac:picMkLst>
        </pc:picChg>
        <pc:picChg chg="add del mod">
          <ac:chgData name="Feng Luo" userId="cdd37de1-9705-449c-9941-962f8553c3e0" providerId="ADAL" clId="{E0A42698-5885-DC42-AD88-FE5E08DFBF44}" dt="2026-04-02T01:59:18.407" v="8" actId="478"/>
          <ac:picMkLst>
            <pc:docMk/>
            <pc:sldMk cId="3565834318" sldId="527"/>
            <ac:picMk id="13" creationId="{5DEED6C0-DD5F-915C-DAFF-D29033D799DF}"/>
          </ac:picMkLst>
        </pc:picChg>
      </pc:sldChg>
      <pc:sldChg chg="del">
        <pc:chgData name="Feng Luo" userId="cdd37de1-9705-449c-9941-962f8553c3e0" providerId="ADAL" clId="{E0A42698-5885-DC42-AD88-FE5E08DFBF44}" dt="2026-04-02T02:01:31.500" v="72" actId="2696"/>
        <pc:sldMkLst>
          <pc:docMk/>
          <pc:sldMk cId="3455604828" sldId="528"/>
        </pc:sldMkLst>
      </pc:sldChg>
      <pc:sldChg chg="modSp mod">
        <pc:chgData name="Feng Luo" userId="cdd37de1-9705-449c-9941-962f8553c3e0" providerId="ADAL" clId="{E0A42698-5885-DC42-AD88-FE5E08DFBF44}" dt="2026-04-02T02:14:19.491" v="115" actId="255"/>
        <pc:sldMkLst>
          <pc:docMk/>
          <pc:sldMk cId="2671620626" sldId="535"/>
        </pc:sldMkLst>
        <pc:spChg chg="mod">
          <ac:chgData name="Feng Luo" userId="cdd37de1-9705-449c-9941-962f8553c3e0" providerId="ADAL" clId="{E0A42698-5885-DC42-AD88-FE5E08DFBF44}" dt="2026-04-02T02:14:19.491" v="115" actId="255"/>
          <ac:spMkLst>
            <pc:docMk/>
            <pc:sldMk cId="2671620626" sldId="535"/>
            <ac:spMk id="5" creationId="{1B4823DD-FD70-2D0F-6B87-B3AC93CFB298}"/>
          </ac:spMkLst>
        </pc:spChg>
        <pc:spChg chg="mod">
          <ac:chgData name="Feng Luo" userId="cdd37de1-9705-449c-9941-962f8553c3e0" providerId="ADAL" clId="{E0A42698-5885-DC42-AD88-FE5E08DFBF44}" dt="2026-04-02T02:14:02.732" v="111" actId="14100"/>
          <ac:spMkLst>
            <pc:docMk/>
            <pc:sldMk cId="2671620626" sldId="535"/>
            <ac:spMk id="6" creationId="{C8FEFE24-98FD-572C-54B6-D235A870F212}"/>
          </ac:spMkLst>
        </pc:spChg>
        <pc:spChg chg="mod">
          <ac:chgData name="Feng Luo" userId="cdd37de1-9705-449c-9941-962f8553c3e0" providerId="ADAL" clId="{E0A42698-5885-DC42-AD88-FE5E08DFBF44}" dt="2026-04-02T02:13:59.109" v="110" actId="255"/>
          <ac:spMkLst>
            <pc:docMk/>
            <pc:sldMk cId="2671620626" sldId="535"/>
            <ac:spMk id="9" creationId="{217714F5-8418-17A8-3B59-80CB81DC0373}"/>
          </ac:spMkLst>
        </pc:spChg>
        <pc:spChg chg="mod">
          <ac:chgData name="Feng Luo" userId="cdd37de1-9705-449c-9941-962f8553c3e0" providerId="ADAL" clId="{E0A42698-5885-DC42-AD88-FE5E08DFBF44}" dt="2026-04-02T02:14:10.838" v="113" actId="14100"/>
          <ac:spMkLst>
            <pc:docMk/>
            <pc:sldMk cId="2671620626" sldId="535"/>
            <ac:spMk id="13" creationId="{DA468D42-7DFA-2FDC-408E-BEDEB526AA44}"/>
          </ac:spMkLst>
        </pc:spChg>
        <pc:spChg chg="mod">
          <ac:chgData name="Feng Luo" userId="cdd37de1-9705-449c-9941-962f8553c3e0" providerId="ADAL" clId="{E0A42698-5885-DC42-AD88-FE5E08DFBF44}" dt="2026-04-02T02:14:07.245" v="112" actId="255"/>
          <ac:spMkLst>
            <pc:docMk/>
            <pc:sldMk cId="2671620626" sldId="535"/>
            <ac:spMk id="17" creationId="{FBBD518B-2630-D2E2-2EDB-D43B806742AB}"/>
          </ac:spMkLst>
        </pc:spChg>
        <pc:spChg chg="mod">
          <ac:chgData name="Feng Luo" userId="cdd37de1-9705-449c-9941-962f8553c3e0" providerId="ADAL" clId="{E0A42698-5885-DC42-AD88-FE5E08DFBF44}" dt="2026-04-02T02:14:15.622" v="114" actId="255"/>
          <ac:spMkLst>
            <pc:docMk/>
            <pc:sldMk cId="2671620626" sldId="535"/>
            <ac:spMk id="25" creationId="{BD06A661-B761-8437-CEC3-7E8719936D19}"/>
          </ac:spMkLst>
        </pc:spChg>
      </pc:sldChg>
      <pc:sldChg chg="addSp delSp modSp mod">
        <pc:chgData name="Feng Luo" userId="cdd37de1-9705-449c-9941-962f8553c3e0" providerId="ADAL" clId="{E0A42698-5885-DC42-AD88-FE5E08DFBF44}" dt="2026-04-02T02:13:42.789" v="109"/>
        <pc:sldMkLst>
          <pc:docMk/>
          <pc:sldMk cId="3069322175" sldId="536"/>
        </pc:sldMkLst>
        <pc:spChg chg="del">
          <ac:chgData name="Feng Luo" userId="cdd37de1-9705-449c-9941-962f8553c3e0" providerId="ADAL" clId="{E0A42698-5885-DC42-AD88-FE5E08DFBF44}" dt="2026-04-02T02:13:42.217" v="108" actId="478"/>
          <ac:spMkLst>
            <pc:docMk/>
            <pc:sldMk cId="3069322175" sldId="536"/>
            <ac:spMk id="5" creationId="{A58FDF32-69C4-2301-0F5D-F975F5531D56}"/>
          </ac:spMkLst>
        </pc:spChg>
        <pc:spChg chg="add mod">
          <ac:chgData name="Feng Luo" userId="cdd37de1-9705-449c-9941-962f8553c3e0" providerId="ADAL" clId="{E0A42698-5885-DC42-AD88-FE5E08DFBF44}" dt="2026-04-02T02:13:42.789" v="109"/>
          <ac:spMkLst>
            <pc:docMk/>
            <pc:sldMk cId="3069322175" sldId="536"/>
            <ac:spMk id="7" creationId="{700F43F2-E25A-5D00-F36F-C853E58B80B1}"/>
          </ac:spMkLst>
        </pc:spChg>
        <pc:spChg chg="add mod">
          <ac:chgData name="Feng Luo" userId="cdd37de1-9705-449c-9941-962f8553c3e0" providerId="ADAL" clId="{E0A42698-5885-DC42-AD88-FE5E08DFBF44}" dt="2026-04-02T02:13:42.789" v="109"/>
          <ac:spMkLst>
            <pc:docMk/>
            <pc:sldMk cId="3069322175" sldId="536"/>
            <ac:spMk id="8" creationId="{E7F42619-21BF-1F99-45EB-A55B7CC9B293}"/>
          </ac:spMkLst>
        </pc:spChg>
        <pc:spChg chg="del">
          <ac:chgData name="Feng Luo" userId="cdd37de1-9705-449c-9941-962f8553c3e0" providerId="ADAL" clId="{E0A42698-5885-DC42-AD88-FE5E08DFBF44}" dt="2026-04-02T02:13:42.217" v="108" actId="478"/>
          <ac:spMkLst>
            <pc:docMk/>
            <pc:sldMk cId="3069322175" sldId="536"/>
            <ac:spMk id="9" creationId="{C61FA3B1-7CE8-60A5-3D8A-2717A2615D5E}"/>
          </ac:spMkLst>
        </pc:spChg>
        <pc:spChg chg="mod">
          <ac:chgData name="Feng Luo" userId="cdd37de1-9705-449c-9941-962f8553c3e0" providerId="ADAL" clId="{E0A42698-5885-DC42-AD88-FE5E08DFBF44}" dt="2026-04-02T02:13:08.496" v="107" actId="255"/>
          <ac:spMkLst>
            <pc:docMk/>
            <pc:sldMk cId="3069322175" sldId="536"/>
            <ac:spMk id="18" creationId="{18E68229-9975-CF4C-DCA2-027119459306}"/>
          </ac:spMkLst>
        </pc:spChg>
      </pc:sldChg>
      <pc:sldChg chg="modSp mod">
        <pc:chgData name="Feng Luo" userId="cdd37de1-9705-449c-9941-962f8553c3e0" providerId="ADAL" clId="{E0A42698-5885-DC42-AD88-FE5E08DFBF44}" dt="2026-04-02T02:12:36.954" v="106" actId="14100"/>
        <pc:sldMkLst>
          <pc:docMk/>
          <pc:sldMk cId="4191364485" sldId="537"/>
        </pc:sldMkLst>
        <pc:spChg chg="mod">
          <ac:chgData name="Feng Luo" userId="cdd37de1-9705-449c-9941-962f8553c3e0" providerId="ADAL" clId="{E0A42698-5885-DC42-AD88-FE5E08DFBF44}" dt="2026-04-02T02:12:36.954" v="106" actId="14100"/>
          <ac:spMkLst>
            <pc:docMk/>
            <pc:sldMk cId="4191364485" sldId="537"/>
            <ac:spMk id="11" creationId="{549EA37F-D0E4-2F27-F25F-297A135ADC22}"/>
          </ac:spMkLst>
        </pc:spChg>
        <pc:picChg chg="mod">
          <ac:chgData name="Feng Luo" userId="cdd37de1-9705-449c-9941-962f8553c3e0" providerId="ADAL" clId="{E0A42698-5885-DC42-AD88-FE5E08DFBF44}" dt="2026-04-02T02:12:28.371" v="105" actId="1076"/>
          <ac:picMkLst>
            <pc:docMk/>
            <pc:sldMk cId="4191364485" sldId="537"/>
            <ac:picMk id="18" creationId="{CFB4F72F-0AF8-D6E7-3F8B-7A3C4DBA7762}"/>
          </ac:picMkLst>
        </pc:picChg>
      </pc:sldChg>
      <pc:sldChg chg="modSp mod">
        <pc:chgData name="Feng Luo" userId="cdd37de1-9705-449c-9941-962f8553c3e0" providerId="ADAL" clId="{E0A42698-5885-DC42-AD88-FE5E08DFBF44}" dt="2026-04-02T02:08:44.763" v="84" actId="20577"/>
        <pc:sldMkLst>
          <pc:docMk/>
          <pc:sldMk cId="573833603" sldId="539"/>
        </pc:sldMkLst>
        <pc:spChg chg="mod">
          <ac:chgData name="Feng Luo" userId="cdd37de1-9705-449c-9941-962f8553c3e0" providerId="ADAL" clId="{E0A42698-5885-DC42-AD88-FE5E08DFBF44}" dt="2026-04-02T02:08:42.864" v="82" actId="20577"/>
          <ac:spMkLst>
            <pc:docMk/>
            <pc:sldMk cId="573833603" sldId="539"/>
            <ac:spMk id="9" creationId="{F308D5BE-804E-1EEA-732E-1FD6CBCADF62}"/>
          </ac:spMkLst>
        </pc:spChg>
        <pc:spChg chg="mod">
          <ac:chgData name="Feng Luo" userId="cdd37de1-9705-449c-9941-962f8553c3e0" providerId="ADAL" clId="{E0A42698-5885-DC42-AD88-FE5E08DFBF44}" dt="2026-04-02T02:08:44.763" v="84" actId="20577"/>
          <ac:spMkLst>
            <pc:docMk/>
            <pc:sldMk cId="573833603" sldId="539"/>
            <ac:spMk id="10" creationId="{B4C04133-B0C4-D5CA-0C64-1A11C5A5C63B}"/>
          </ac:spMkLst>
        </pc:spChg>
      </pc:sldChg>
      <pc:sldChg chg="modSp mod">
        <pc:chgData name="Feng Luo" userId="cdd37de1-9705-449c-9941-962f8553c3e0" providerId="ADAL" clId="{E0A42698-5885-DC42-AD88-FE5E08DFBF44}" dt="2026-04-02T02:15:48.515" v="116" actId="403"/>
        <pc:sldMkLst>
          <pc:docMk/>
          <pc:sldMk cId="518914292" sldId="545"/>
        </pc:sldMkLst>
        <pc:spChg chg="mod">
          <ac:chgData name="Feng Luo" userId="cdd37de1-9705-449c-9941-962f8553c3e0" providerId="ADAL" clId="{E0A42698-5885-DC42-AD88-FE5E08DFBF44}" dt="2026-04-02T02:11:11.009" v="97" actId="1076"/>
          <ac:spMkLst>
            <pc:docMk/>
            <pc:sldMk cId="518914292" sldId="545"/>
            <ac:spMk id="11" creationId="{5F1FAA33-66EB-C5EA-0687-9E3E6B460DD3}"/>
          </ac:spMkLst>
        </pc:spChg>
        <pc:spChg chg="mod">
          <ac:chgData name="Feng Luo" userId="cdd37de1-9705-449c-9941-962f8553c3e0" providerId="ADAL" clId="{E0A42698-5885-DC42-AD88-FE5E08DFBF44}" dt="2026-04-02T02:10:57.441" v="93" actId="1076"/>
          <ac:spMkLst>
            <pc:docMk/>
            <pc:sldMk cId="518914292" sldId="545"/>
            <ac:spMk id="12" creationId="{F4E8F38C-1BF8-818E-6C6C-9840068CA2B4}"/>
          </ac:spMkLst>
        </pc:spChg>
        <pc:spChg chg="mod">
          <ac:chgData name="Feng Luo" userId="cdd37de1-9705-449c-9941-962f8553c3e0" providerId="ADAL" clId="{E0A42698-5885-DC42-AD88-FE5E08DFBF44}" dt="2026-04-02T02:11:04.171" v="96" actId="20577"/>
          <ac:spMkLst>
            <pc:docMk/>
            <pc:sldMk cId="518914292" sldId="545"/>
            <ac:spMk id="13" creationId="{4F9DC53C-D6E8-28A9-18BF-A84AAD74E0A5}"/>
          </ac:spMkLst>
        </pc:spChg>
        <pc:spChg chg="mod">
          <ac:chgData name="Feng Luo" userId="cdd37de1-9705-449c-9941-962f8553c3e0" providerId="ADAL" clId="{E0A42698-5885-DC42-AD88-FE5E08DFBF44}" dt="2026-04-02T02:11:14.351" v="98" actId="1076"/>
          <ac:spMkLst>
            <pc:docMk/>
            <pc:sldMk cId="518914292" sldId="545"/>
            <ac:spMk id="15" creationId="{B83D5FCE-1001-9ECD-3B81-74BBA85075E7}"/>
          </ac:spMkLst>
        </pc:spChg>
        <pc:spChg chg="mod">
          <ac:chgData name="Feng Luo" userId="cdd37de1-9705-449c-9941-962f8553c3e0" providerId="ADAL" clId="{E0A42698-5885-DC42-AD88-FE5E08DFBF44}" dt="2026-04-02T02:15:48.515" v="116" actId="403"/>
          <ac:spMkLst>
            <pc:docMk/>
            <pc:sldMk cId="518914292" sldId="545"/>
            <ac:spMk id="20" creationId="{44853AC9-DC09-8215-2B5A-2E6205EA31A6}"/>
          </ac:spMkLst>
        </pc:spChg>
        <pc:picChg chg="mod">
          <ac:chgData name="Feng Luo" userId="cdd37de1-9705-449c-9941-962f8553c3e0" providerId="ADAL" clId="{E0A42698-5885-DC42-AD88-FE5E08DFBF44}" dt="2026-04-02T02:10:57.441" v="93" actId="1076"/>
          <ac:picMkLst>
            <pc:docMk/>
            <pc:sldMk cId="518914292" sldId="545"/>
            <ac:picMk id="2" creationId="{48956CFC-1329-79D9-7309-E57ADFB1492D}"/>
          </ac:picMkLst>
        </pc:picChg>
        <pc:picChg chg="mod">
          <ac:chgData name="Feng Luo" userId="cdd37de1-9705-449c-9941-962f8553c3e0" providerId="ADAL" clId="{E0A42698-5885-DC42-AD88-FE5E08DFBF44}" dt="2026-04-02T02:10:57.441" v="93" actId="1076"/>
          <ac:picMkLst>
            <pc:docMk/>
            <pc:sldMk cId="518914292" sldId="545"/>
            <ac:picMk id="5" creationId="{2AC25951-5B95-FF10-8AAF-D51D17389D17}"/>
          </ac:picMkLst>
        </pc:picChg>
      </pc:sldChg>
      <pc:sldChg chg="modSp mod">
        <pc:chgData name="Feng Luo" userId="cdd37de1-9705-449c-9941-962f8553c3e0" providerId="ADAL" clId="{E0A42698-5885-DC42-AD88-FE5E08DFBF44}" dt="2026-04-02T02:06:54.642" v="80" actId="108"/>
        <pc:sldMkLst>
          <pc:docMk/>
          <pc:sldMk cId="2904422227" sldId="556"/>
        </pc:sldMkLst>
        <pc:spChg chg="mod">
          <ac:chgData name="Feng Luo" userId="cdd37de1-9705-449c-9941-962f8553c3e0" providerId="ADAL" clId="{E0A42698-5885-DC42-AD88-FE5E08DFBF44}" dt="2026-04-02T02:06:54.642" v="80" actId="108"/>
          <ac:spMkLst>
            <pc:docMk/>
            <pc:sldMk cId="2904422227" sldId="556"/>
            <ac:spMk id="10" creationId="{26EC0D27-4A31-0416-E618-82BB52525F70}"/>
          </ac:spMkLst>
        </pc:spChg>
      </pc:sldChg>
    </pc:docChg>
  </pc:docChgLst>
  <pc:docChgLst>
    <pc:chgData name="Feng Luo" userId="S::uqfluo@uq.edu.au::cdd37de1-9705-449c-9941-962f8553c3e0" providerId="AD" clId="Web-{B559B260-BDE6-083D-0CB5-E1D550C9A830}"/>
    <pc:docChg chg="modSld">
      <pc:chgData name="Feng Luo" userId="S::uqfluo@uq.edu.au::cdd37de1-9705-449c-9941-962f8553c3e0" providerId="AD" clId="Web-{B559B260-BDE6-083D-0CB5-E1D550C9A830}" dt="2026-04-01T06:32:26.158" v="392" actId="20577"/>
      <pc:docMkLst>
        <pc:docMk/>
      </pc:docMkLst>
      <pc:sldChg chg="modSp">
        <pc:chgData name="Feng Luo" userId="S::uqfluo@uq.edu.au::cdd37de1-9705-449c-9941-962f8553c3e0" providerId="AD" clId="Web-{B559B260-BDE6-083D-0CB5-E1D550C9A830}" dt="2026-04-01T06:29:16.934" v="335" actId="1076"/>
        <pc:sldMkLst>
          <pc:docMk/>
          <pc:sldMk cId="3296897653" sldId="532"/>
        </pc:sldMkLst>
        <pc:picChg chg="mod">
          <ac:chgData name="Feng Luo" userId="S::uqfluo@uq.edu.au::cdd37de1-9705-449c-9941-962f8553c3e0" providerId="AD" clId="Web-{B559B260-BDE6-083D-0CB5-E1D550C9A830}" dt="2026-04-01T06:29:16.934" v="335" actId="1076"/>
          <ac:picMkLst>
            <pc:docMk/>
            <pc:sldMk cId="3296897653" sldId="532"/>
            <ac:picMk id="7" creationId="{0F3DF116-E299-D1AC-C3D8-B65C8BD0F16A}"/>
          </ac:picMkLst>
        </pc:picChg>
      </pc:sldChg>
      <pc:sldChg chg="addSp delSp modSp">
        <pc:chgData name="Feng Luo" userId="S::uqfluo@uq.edu.au::cdd37de1-9705-449c-9941-962f8553c3e0" providerId="AD" clId="Web-{B559B260-BDE6-083D-0CB5-E1D550C9A830}" dt="2026-04-01T06:14:27.787" v="192" actId="1076"/>
        <pc:sldMkLst>
          <pc:docMk/>
          <pc:sldMk cId="4220489770" sldId="533"/>
        </pc:sldMkLst>
        <pc:spChg chg="mod">
          <ac:chgData name="Feng Luo" userId="S::uqfluo@uq.edu.au::cdd37de1-9705-449c-9941-962f8553c3e0" providerId="AD" clId="Web-{B559B260-BDE6-083D-0CB5-E1D550C9A830}" dt="2026-04-01T06:14:07.506" v="189" actId="1076"/>
          <ac:spMkLst>
            <pc:docMk/>
            <pc:sldMk cId="4220489770" sldId="533"/>
            <ac:spMk id="5" creationId="{9F3E2CE3-AC28-859C-7734-8250D3FCEB3E}"/>
          </ac:spMkLst>
        </pc:spChg>
        <pc:spChg chg="mod">
          <ac:chgData name="Feng Luo" userId="S::uqfluo@uq.edu.au::cdd37de1-9705-449c-9941-962f8553c3e0" providerId="AD" clId="Web-{B559B260-BDE6-083D-0CB5-E1D550C9A830}" dt="2026-04-01T06:14:00.068" v="186" actId="1076"/>
          <ac:spMkLst>
            <pc:docMk/>
            <pc:sldMk cId="4220489770" sldId="533"/>
            <ac:spMk id="6" creationId="{A46FDEB8-C597-8ED0-461F-494765E0E654}"/>
          </ac:spMkLst>
        </pc:spChg>
        <pc:spChg chg="mod">
          <ac:chgData name="Feng Luo" userId="S::uqfluo@uq.edu.au::cdd37de1-9705-449c-9941-962f8553c3e0" providerId="AD" clId="Web-{B559B260-BDE6-083D-0CB5-E1D550C9A830}" dt="2026-04-01T06:13:32.959" v="174" actId="20577"/>
          <ac:spMkLst>
            <pc:docMk/>
            <pc:sldMk cId="4220489770" sldId="533"/>
            <ac:spMk id="12" creationId="{E6AFC7AE-937B-1367-4FE7-8BB1ABED2A14}"/>
          </ac:spMkLst>
        </pc:spChg>
        <pc:spChg chg="add mod">
          <ac:chgData name="Feng Luo" userId="S::uqfluo@uq.edu.au::cdd37de1-9705-449c-9941-962f8553c3e0" providerId="AD" clId="Web-{B559B260-BDE6-083D-0CB5-E1D550C9A830}" dt="2026-04-01T06:14:27.772" v="191" actId="1076"/>
          <ac:spMkLst>
            <pc:docMk/>
            <pc:sldMk cId="4220489770" sldId="533"/>
            <ac:spMk id="19" creationId="{2E8B299E-04F0-DAEC-7C7E-57A9B5A51E93}"/>
          </ac:spMkLst>
        </pc:spChg>
        <pc:spChg chg="add del mod">
          <ac:chgData name="Feng Luo" userId="S::uqfluo@uq.edu.au::cdd37de1-9705-449c-9941-962f8553c3e0" providerId="AD" clId="Web-{B559B260-BDE6-083D-0CB5-E1D550C9A830}" dt="2026-04-01T06:11:05.753" v="121"/>
          <ac:spMkLst>
            <pc:docMk/>
            <pc:sldMk cId="4220489770" sldId="533"/>
            <ac:spMk id="20" creationId="{5D104CE7-7998-7009-0289-2C294D2ABCB3}"/>
          </ac:spMkLst>
        </pc:spChg>
        <pc:spChg chg="add mod">
          <ac:chgData name="Feng Luo" userId="S::uqfluo@uq.edu.au::cdd37de1-9705-449c-9941-962f8553c3e0" providerId="AD" clId="Web-{B559B260-BDE6-083D-0CB5-E1D550C9A830}" dt="2026-04-01T06:14:27.787" v="192" actId="1076"/>
          <ac:spMkLst>
            <pc:docMk/>
            <pc:sldMk cId="4220489770" sldId="533"/>
            <ac:spMk id="22" creationId="{382DD777-869D-CAFC-4559-07B6AC5514E7}"/>
          </ac:spMkLst>
        </pc:spChg>
        <pc:picChg chg="add mod">
          <ac:chgData name="Feng Luo" userId="S::uqfluo@uq.edu.au::cdd37de1-9705-449c-9941-962f8553c3e0" providerId="AD" clId="Web-{B559B260-BDE6-083D-0CB5-E1D550C9A830}" dt="2026-04-01T06:14:22.194" v="190" actId="1076"/>
          <ac:picMkLst>
            <pc:docMk/>
            <pc:sldMk cId="4220489770" sldId="533"/>
            <ac:picMk id="3" creationId="{E2636742-D62A-5AE4-77C1-868E23101AEC}"/>
          </ac:picMkLst>
        </pc:picChg>
        <pc:picChg chg="add del mod">
          <ac:chgData name="Feng Luo" userId="S::uqfluo@uq.edu.au::cdd37de1-9705-449c-9941-962f8553c3e0" providerId="AD" clId="Web-{B559B260-BDE6-083D-0CB5-E1D550C9A830}" dt="2026-04-01T06:07:38.137" v="6"/>
          <ac:picMkLst>
            <pc:docMk/>
            <pc:sldMk cId="4220489770" sldId="533"/>
            <ac:picMk id="14" creationId="{D548580E-DD78-8EFE-DDE7-8BA585684129}"/>
          </ac:picMkLst>
        </pc:picChg>
        <pc:cxnChg chg="mod">
          <ac:chgData name="Feng Luo" userId="S::uqfluo@uq.edu.au::cdd37de1-9705-449c-9941-962f8553c3e0" providerId="AD" clId="Web-{B559B260-BDE6-083D-0CB5-E1D550C9A830}" dt="2026-04-01T06:11:44.597" v="129" actId="1076"/>
          <ac:cxnSpMkLst>
            <pc:docMk/>
            <pc:sldMk cId="4220489770" sldId="533"/>
            <ac:cxnSpMk id="16" creationId="{D33B6ACA-9FB4-6E8C-6E9C-1F3EAE5F3E33}"/>
          </ac:cxnSpMkLst>
        </pc:cxnChg>
      </pc:sldChg>
      <pc:sldChg chg="modSp">
        <pc:chgData name="Feng Luo" userId="S::uqfluo@uq.edu.au::cdd37de1-9705-449c-9941-962f8553c3e0" providerId="AD" clId="Web-{B559B260-BDE6-083D-0CB5-E1D550C9A830}" dt="2026-04-01T06:18:49.118" v="240" actId="20577"/>
        <pc:sldMkLst>
          <pc:docMk/>
          <pc:sldMk cId="2671620626" sldId="535"/>
        </pc:sldMkLst>
        <pc:spChg chg="mod">
          <ac:chgData name="Feng Luo" userId="S::uqfluo@uq.edu.au::cdd37de1-9705-449c-9941-962f8553c3e0" providerId="AD" clId="Web-{B559B260-BDE6-083D-0CB5-E1D550C9A830}" dt="2026-04-01T06:18:39.946" v="239" actId="20577"/>
          <ac:spMkLst>
            <pc:docMk/>
            <pc:sldMk cId="2671620626" sldId="535"/>
            <ac:spMk id="9" creationId="{217714F5-8418-17A8-3B59-80CB81DC0373}"/>
          </ac:spMkLst>
        </pc:spChg>
        <pc:spChg chg="mod">
          <ac:chgData name="Feng Luo" userId="S::uqfluo@uq.edu.au::cdd37de1-9705-449c-9941-962f8553c3e0" providerId="AD" clId="Web-{B559B260-BDE6-083D-0CB5-E1D550C9A830}" dt="2026-04-01T06:18:30.899" v="238" actId="14100"/>
          <ac:spMkLst>
            <pc:docMk/>
            <pc:sldMk cId="2671620626" sldId="535"/>
            <ac:spMk id="13" creationId="{DA468D42-7DFA-2FDC-408E-BEDEB526AA44}"/>
          </ac:spMkLst>
        </pc:spChg>
        <pc:spChg chg="mod">
          <ac:chgData name="Feng Luo" userId="S::uqfluo@uq.edu.au::cdd37de1-9705-449c-9941-962f8553c3e0" providerId="AD" clId="Web-{B559B260-BDE6-083D-0CB5-E1D550C9A830}" dt="2026-04-01T06:18:49.118" v="240" actId="20577"/>
          <ac:spMkLst>
            <pc:docMk/>
            <pc:sldMk cId="2671620626" sldId="535"/>
            <ac:spMk id="17" creationId="{FBBD518B-2630-D2E2-2EDB-D43B806742AB}"/>
          </ac:spMkLst>
        </pc:spChg>
      </pc:sldChg>
      <pc:sldChg chg="modSp">
        <pc:chgData name="Feng Luo" userId="S::uqfluo@uq.edu.au::cdd37de1-9705-449c-9941-962f8553c3e0" providerId="AD" clId="Web-{B559B260-BDE6-083D-0CB5-E1D550C9A830}" dt="2026-04-01T06:26:51.224" v="331" actId="1076"/>
        <pc:sldMkLst>
          <pc:docMk/>
          <pc:sldMk cId="3069322175" sldId="536"/>
        </pc:sldMkLst>
        <pc:spChg chg="mod">
          <ac:chgData name="Feng Luo" userId="S::uqfluo@uq.edu.au::cdd37de1-9705-449c-9941-962f8553c3e0" providerId="AD" clId="Web-{B559B260-BDE6-083D-0CB5-E1D550C9A830}" dt="2026-04-01T06:26:38.614" v="328" actId="20577"/>
          <ac:spMkLst>
            <pc:docMk/>
            <pc:sldMk cId="3069322175" sldId="536"/>
            <ac:spMk id="5" creationId="{A58FDF32-69C4-2301-0F5D-F975F5531D56}"/>
          </ac:spMkLst>
        </pc:spChg>
        <pc:spChg chg="mod">
          <ac:chgData name="Feng Luo" userId="S::uqfluo@uq.edu.au::cdd37de1-9705-449c-9941-962f8553c3e0" providerId="AD" clId="Web-{B559B260-BDE6-083D-0CB5-E1D550C9A830}" dt="2026-04-01T06:26:51.224" v="331" actId="1076"/>
          <ac:spMkLst>
            <pc:docMk/>
            <pc:sldMk cId="3069322175" sldId="536"/>
            <ac:spMk id="19" creationId="{6600F3BB-7D04-546E-EB11-9BD52B6CC346}"/>
          </ac:spMkLst>
        </pc:spChg>
      </pc:sldChg>
      <pc:sldChg chg="addSp modSp">
        <pc:chgData name="Feng Luo" userId="S::uqfluo@uq.edu.au::cdd37de1-9705-449c-9941-962f8553c3e0" providerId="AD" clId="Web-{B559B260-BDE6-083D-0CB5-E1D550C9A830}" dt="2026-04-01T06:23:15.994" v="290" actId="1076"/>
        <pc:sldMkLst>
          <pc:docMk/>
          <pc:sldMk cId="414124371" sldId="538"/>
        </pc:sldMkLst>
        <pc:spChg chg="mod">
          <ac:chgData name="Feng Luo" userId="S::uqfluo@uq.edu.au::cdd37de1-9705-449c-9941-962f8553c3e0" providerId="AD" clId="Web-{B559B260-BDE6-083D-0CB5-E1D550C9A830}" dt="2026-04-01T06:22:51.931" v="286" actId="1076"/>
          <ac:spMkLst>
            <pc:docMk/>
            <pc:sldMk cId="414124371" sldId="538"/>
            <ac:spMk id="5" creationId="{A3A7DA16-C9B7-74B2-23C9-F2C3E4975276}"/>
          </ac:spMkLst>
        </pc:spChg>
        <pc:spChg chg="mod">
          <ac:chgData name="Feng Luo" userId="S::uqfluo@uq.edu.au::cdd37de1-9705-449c-9941-962f8553c3e0" providerId="AD" clId="Web-{B559B260-BDE6-083D-0CB5-E1D550C9A830}" dt="2026-04-01T06:21:10.118" v="272" actId="1076"/>
          <ac:spMkLst>
            <pc:docMk/>
            <pc:sldMk cId="414124371" sldId="538"/>
            <ac:spMk id="6" creationId="{090F195D-3F85-B38A-FE4E-B5E5A908FD2A}"/>
          </ac:spMkLst>
        </pc:spChg>
        <pc:spChg chg="mod">
          <ac:chgData name="Feng Luo" userId="S::uqfluo@uq.edu.au::cdd37de1-9705-449c-9941-962f8553c3e0" providerId="AD" clId="Web-{B559B260-BDE6-083D-0CB5-E1D550C9A830}" dt="2026-04-01T06:22:41.838" v="283" actId="1076"/>
          <ac:spMkLst>
            <pc:docMk/>
            <pc:sldMk cId="414124371" sldId="538"/>
            <ac:spMk id="13" creationId="{12A05A32-A519-F997-1578-9075CE25F3B6}"/>
          </ac:spMkLst>
        </pc:spChg>
        <pc:spChg chg="mod">
          <ac:chgData name="Feng Luo" userId="S::uqfluo@uq.edu.au::cdd37de1-9705-449c-9941-962f8553c3e0" providerId="AD" clId="Web-{B559B260-BDE6-083D-0CB5-E1D550C9A830}" dt="2026-04-01T06:22:36.228" v="282" actId="1076"/>
          <ac:spMkLst>
            <pc:docMk/>
            <pc:sldMk cId="414124371" sldId="538"/>
            <ac:spMk id="14" creationId="{913BA17F-0CFC-ACF9-D487-49D6AA9946AF}"/>
          </ac:spMkLst>
        </pc:spChg>
        <pc:spChg chg="add mod">
          <ac:chgData name="Feng Luo" userId="S::uqfluo@uq.edu.au::cdd37de1-9705-449c-9941-962f8553c3e0" providerId="AD" clId="Web-{B559B260-BDE6-083D-0CB5-E1D550C9A830}" dt="2026-04-01T06:22:47.822" v="284" actId="1076"/>
          <ac:spMkLst>
            <pc:docMk/>
            <pc:sldMk cId="414124371" sldId="538"/>
            <ac:spMk id="16" creationId="{516E26AE-DCDA-4716-AF15-700D0A4FC1F5}"/>
          </ac:spMkLst>
        </pc:spChg>
        <pc:spChg chg="add mod">
          <ac:chgData name="Feng Luo" userId="S::uqfluo@uq.edu.au::cdd37de1-9705-449c-9941-962f8553c3e0" providerId="AD" clId="Web-{B559B260-BDE6-083D-0CB5-E1D550C9A830}" dt="2026-04-01T06:22:47.822" v="285" actId="1076"/>
          <ac:spMkLst>
            <pc:docMk/>
            <pc:sldMk cId="414124371" sldId="538"/>
            <ac:spMk id="18" creationId="{70BF6238-2379-DD54-9B2D-D8544697180B}"/>
          </ac:spMkLst>
        </pc:spChg>
        <pc:spChg chg="add">
          <ac:chgData name="Feng Luo" userId="S::uqfluo@uq.edu.au::cdd37de1-9705-449c-9941-962f8553c3e0" providerId="AD" clId="Web-{B559B260-BDE6-083D-0CB5-E1D550C9A830}" dt="2026-04-01T06:21:58.228" v="274"/>
          <ac:spMkLst>
            <pc:docMk/>
            <pc:sldMk cId="414124371" sldId="538"/>
            <ac:spMk id="21" creationId="{933F1A38-369C-40CC-0F5D-F90B602CBBDA}"/>
          </ac:spMkLst>
        </pc:spChg>
        <pc:spChg chg="add">
          <ac:chgData name="Feng Luo" userId="S::uqfluo@uq.edu.au::cdd37de1-9705-449c-9941-962f8553c3e0" providerId="AD" clId="Web-{B559B260-BDE6-083D-0CB5-E1D550C9A830}" dt="2026-04-01T06:21:58.244" v="275"/>
          <ac:spMkLst>
            <pc:docMk/>
            <pc:sldMk cId="414124371" sldId="538"/>
            <ac:spMk id="23" creationId="{D7791CB3-2994-4C26-9256-D6C62CD6654F}"/>
          </ac:spMkLst>
        </pc:spChg>
        <pc:spChg chg="add mod">
          <ac:chgData name="Feng Luo" userId="S::uqfluo@uq.edu.au::cdd37de1-9705-449c-9941-962f8553c3e0" providerId="AD" clId="Web-{B559B260-BDE6-083D-0CB5-E1D550C9A830}" dt="2026-04-01T06:23:15.994" v="290" actId="1076"/>
          <ac:spMkLst>
            <pc:docMk/>
            <pc:sldMk cId="414124371" sldId="538"/>
            <ac:spMk id="25" creationId="{522FDCB4-0192-16EA-969B-6000FC572400}"/>
          </ac:spMkLst>
        </pc:spChg>
        <pc:spChg chg="mod">
          <ac:chgData name="Feng Luo" userId="S::uqfluo@uq.edu.au::cdd37de1-9705-449c-9941-962f8553c3e0" providerId="AD" clId="Web-{B559B260-BDE6-083D-0CB5-E1D550C9A830}" dt="2026-04-01T06:20:18.884" v="260" actId="1076"/>
          <ac:spMkLst>
            <pc:docMk/>
            <pc:sldMk cId="414124371" sldId="538"/>
            <ac:spMk id="78" creationId="{417B6AAE-FE63-A1C4-F49C-6AC52F494603}"/>
          </ac:spMkLst>
        </pc:spChg>
        <pc:picChg chg="add mod">
          <ac:chgData name="Feng Luo" userId="S::uqfluo@uq.edu.au::cdd37de1-9705-449c-9941-962f8553c3e0" providerId="AD" clId="Web-{B559B260-BDE6-083D-0CB5-E1D550C9A830}" dt="2026-04-01T06:21:14.087" v="273" actId="1076"/>
          <ac:picMkLst>
            <pc:docMk/>
            <pc:sldMk cId="414124371" sldId="538"/>
            <ac:picMk id="19" creationId="{6F0F48DB-11EE-C5F5-C121-205A575DD2A7}"/>
          </ac:picMkLst>
        </pc:picChg>
        <pc:cxnChg chg="mod">
          <ac:chgData name="Feng Luo" userId="S::uqfluo@uq.edu.au::cdd37de1-9705-449c-9941-962f8553c3e0" providerId="AD" clId="Web-{B559B260-BDE6-083D-0CB5-E1D550C9A830}" dt="2026-04-01T06:22:28.197" v="280" actId="14100"/>
          <ac:cxnSpMkLst>
            <pc:docMk/>
            <pc:sldMk cId="414124371" sldId="538"/>
            <ac:cxnSpMk id="12" creationId="{CAD29376-B5C6-A0B5-9C82-DD25A1546FF5}"/>
          </ac:cxnSpMkLst>
        </pc:cxnChg>
        <pc:cxnChg chg="mod">
          <ac:chgData name="Feng Luo" userId="S::uqfluo@uq.edu.au::cdd37de1-9705-449c-9941-962f8553c3e0" providerId="AD" clId="Web-{B559B260-BDE6-083D-0CB5-E1D550C9A830}" dt="2026-04-01T06:22:32.556" v="281" actId="14100"/>
          <ac:cxnSpMkLst>
            <pc:docMk/>
            <pc:sldMk cId="414124371" sldId="538"/>
            <ac:cxnSpMk id="61" creationId="{CE2E69FD-F324-C099-B438-1E7C4FE84BF5}"/>
          </ac:cxnSpMkLst>
        </pc:cxnChg>
      </pc:sldChg>
      <pc:sldChg chg="addSp delSp modSp">
        <pc:chgData name="Feng Luo" userId="S::uqfluo@uq.edu.au::cdd37de1-9705-449c-9941-962f8553c3e0" providerId="AD" clId="Web-{B559B260-BDE6-083D-0CB5-E1D550C9A830}" dt="2026-04-01T06:32:26.158" v="392" actId="20577"/>
        <pc:sldMkLst>
          <pc:docMk/>
          <pc:sldMk cId="573833603" sldId="539"/>
        </pc:sldMkLst>
        <pc:spChg chg="add mod">
          <ac:chgData name="Feng Luo" userId="S::uqfluo@uq.edu.au::cdd37de1-9705-449c-9941-962f8553c3e0" providerId="AD" clId="Web-{B559B260-BDE6-083D-0CB5-E1D550C9A830}" dt="2026-04-01T06:32:26.158" v="392" actId="20577"/>
          <ac:spMkLst>
            <pc:docMk/>
            <pc:sldMk cId="573833603" sldId="539"/>
            <ac:spMk id="10" creationId="{B4C04133-B0C4-D5CA-0C64-1A11C5A5C63B}"/>
          </ac:spMkLst>
        </pc:spChg>
        <pc:picChg chg="add mod">
          <ac:chgData name="Feng Luo" userId="S::uqfluo@uq.edu.au::cdd37de1-9705-449c-9941-962f8553c3e0" providerId="AD" clId="Web-{B559B260-BDE6-083D-0CB5-E1D550C9A830}" dt="2026-04-01T06:32:23.705" v="371" actId="1076"/>
          <ac:picMkLst>
            <pc:docMk/>
            <pc:sldMk cId="573833603" sldId="539"/>
            <ac:picMk id="2" creationId="{F6C52F6F-8CE5-DC31-E8C2-A77943BEA5D9}"/>
          </ac:picMkLst>
        </pc:picChg>
        <pc:picChg chg="del">
          <ac:chgData name="Feng Luo" userId="S::uqfluo@uq.edu.au::cdd37de1-9705-449c-9941-962f8553c3e0" providerId="AD" clId="Web-{B559B260-BDE6-083D-0CB5-E1D550C9A830}" dt="2026-04-01T06:29:44.138" v="337"/>
          <ac:picMkLst>
            <pc:docMk/>
            <pc:sldMk cId="573833603" sldId="539"/>
            <ac:picMk id="5" creationId="{93C3BE12-06F8-8F0E-77B0-D3193578C4F8}"/>
          </ac:picMkLst>
        </pc:picChg>
        <pc:picChg chg="add mod">
          <ac:chgData name="Feng Luo" userId="S::uqfluo@uq.edu.au::cdd37de1-9705-449c-9941-962f8553c3e0" providerId="AD" clId="Web-{B559B260-BDE6-083D-0CB5-E1D550C9A830}" dt="2026-04-01T06:32:19.471" v="361" actId="1076"/>
          <ac:picMkLst>
            <pc:docMk/>
            <pc:sldMk cId="573833603" sldId="539"/>
            <ac:picMk id="5" creationId="{AB068759-3FE9-89C3-7B15-3087475E41DA}"/>
          </ac:picMkLst>
        </pc:picChg>
        <pc:picChg chg="add mod">
          <ac:chgData name="Feng Luo" userId="S::uqfluo@uq.edu.au::cdd37de1-9705-449c-9941-962f8553c3e0" providerId="AD" clId="Web-{B559B260-BDE6-083D-0CB5-E1D550C9A830}" dt="2026-04-01T06:32:19.830" v="367" actId="14100"/>
          <ac:picMkLst>
            <pc:docMk/>
            <pc:sldMk cId="573833603" sldId="539"/>
            <ac:picMk id="6" creationId="{04C605FF-BEDB-BC03-EE19-7FBB8A5EE1A4}"/>
          </ac:picMkLst>
        </pc:picChg>
        <pc:picChg chg="add mod">
          <ac:chgData name="Feng Luo" userId="S::uqfluo@uq.edu.au::cdd37de1-9705-449c-9941-962f8553c3e0" providerId="AD" clId="Web-{B559B260-BDE6-083D-0CB5-E1D550C9A830}" dt="2026-04-01T06:32:19.736" v="365" actId="1076"/>
          <ac:picMkLst>
            <pc:docMk/>
            <pc:sldMk cId="573833603" sldId="539"/>
            <ac:picMk id="7" creationId="{8787E2C7-C32C-9675-CD16-D83985AD2154}"/>
          </ac:picMkLst>
        </pc:picChg>
        <pc:picChg chg="add del mod">
          <ac:chgData name="Feng Luo" userId="S::uqfluo@uq.edu.au::cdd37de1-9705-449c-9941-962f8553c3e0" providerId="AD" clId="Web-{B559B260-BDE6-083D-0CB5-E1D550C9A830}" dt="2026-04-01T06:32:23.674" v="370"/>
          <ac:picMkLst>
            <pc:docMk/>
            <pc:sldMk cId="573833603" sldId="539"/>
            <ac:picMk id="8" creationId="{5C06682B-772F-7464-3A13-992C3E8D471B}"/>
          </ac:picMkLst>
        </pc:picChg>
      </pc:sldChg>
      <pc:sldChg chg="addSp delSp modSp">
        <pc:chgData name="Feng Luo" userId="S::uqfluo@uq.edu.au::cdd37de1-9705-449c-9941-962f8553c3e0" providerId="AD" clId="Web-{B559B260-BDE6-083D-0CB5-E1D550C9A830}" dt="2026-04-01T06:20:05.228" v="254"/>
        <pc:sldMkLst>
          <pc:docMk/>
          <pc:sldMk cId="51644878" sldId="541"/>
        </pc:sldMkLst>
        <pc:spChg chg="add del">
          <ac:chgData name="Feng Luo" userId="S::uqfluo@uq.edu.au::cdd37de1-9705-449c-9941-962f8553c3e0" providerId="AD" clId="Web-{B559B260-BDE6-083D-0CB5-E1D550C9A830}" dt="2026-04-01T06:20:05.228" v="254"/>
          <ac:spMkLst>
            <pc:docMk/>
            <pc:sldMk cId="51644878" sldId="541"/>
            <ac:spMk id="3" creationId="{57B6C787-3117-83C5-DA85-672DF4090286}"/>
          </ac:spMkLst>
        </pc:spChg>
        <pc:spChg chg="mod">
          <ac:chgData name="Feng Luo" userId="S::uqfluo@uq.edu.au::cdd37de1-9705-449c-9941-962f8553c3e0" providerId="AD" clId="Web-{B559B260-BDE6-083D-0CB5-E1D550C9A830}" dt="2026-04-01T06:15:11.460" v="197"/>
          <ac:spMkLst>
            <pc:docMk/>
            <pc:sldMk cId="51644878" sldId="541"/>
            <ac:spMk id="5" creationId="{6F109E29-A03E-3C68-B709-B198E66CE459}"/>
          </ac:spMkLst>
        </pc:spChg>
        <pc:spChg chg="add del">
          <ac:chgData name="Feng Luo" userId="S::uqfluo@uq.edu.au::cdd37de1-9705-449c-9941-962f8553c3e0" providerId="AD" clId="Web-{B559B260-BDE6-083D-0CB5-E1D550C9A830}" dt="2026-04-01T06:20:05.228" v="253"/>
          <ac:spMkLst>
            <pc:docMk/>
            <pc:sldMk cId="51644878" sldId="541"/>
            <ac:spMk id="6" creationId="{F45B565F-D3C3-D05A-294D-AC1E4FE71DAC}"/>
          </ac:spMkLst>
        </pc:spChg>
        <pc:spChg chg="mod">
          <ac:chgData name="Feng Luo" userId="S::uqfluo@uq.edu.au::cdd37de1-9705-449c-9941-962f8553c3e0" providerId="AD" clId="Web-{B559B260-BDE6-083D-0CB5-E1D550C9A830}" dt="2026-04-01T06:14:43.397" v="193" actId="1076"/>
          <ac:spMkLst>
            <pc:docMk/>
            <pc:sldMk cId="51644878" sldId="541"/>
            <ac:spMk id="22" creationId="{0FA7EF40-1648-CFA2-BCDE-B72EB11B7CB4}"/>
          </ac:spMkLst>
        </pc:spChg>
      </pc:sldChg>
      <pc:sldChg chg="modSp">
        <pc:chgData name="Feng Luo" userId="S::uqfluo@uq.edu.au::cdd37de1-9705-449c-9941-962f8553c3e0" providerId="AD" clId="Web-{B559B260-BDE6-083D-0CB5-E1D550C9A830}" dt="2026-04-01T06:17:23.789" v="223" actId="1076"/>
        <pc:sldMkLst>
          <pc:docMk/>
          <pc:sldMk cId="2904422227" sldId="556"/>
        </pc:sldMkLst>
        <pc:spChg chg="mod">
          <ac:chgData name="Feng Luo" userId="S::uqfluo@uq.edu.au::cdd37de1-9705-449c-9941-962f8553c3e0" providerId="AD" clId="Web-{B559B260-BDE6-083D-0CB5-E1D550C9A830}" dt="2026-04-01T06:17:13.914" v="221" actId="1076"/>
          <ac:spMkLst>
            <pc:docMk/>
            <pc:sldMk cId="2904422227" sldId="556"/>
            <ac:spMk id="3" creationId="{2AF8F75A-5BE6-F2D5-E848-4C32584329D4}"/>
          </ac:spMkLst>
        </pc:spChg>
        <pc:spChg chg="mod">
          <ac:chgData name="Feng Luo" userId="S::uqfluo@uq.edu.au::cdd37de1-9705-449c-9941-962f8553c3e0" providerId="AD" clId="Web-{B559B260-BDE6-083D-0CB5-E1D550C9A830}" dt="2026-04-01T06:17:23.789" v="223" actId="1076"/>
          <ac:spMkLst>
            <pc:docMk/>
            <pc:sldMk cId="2904422227" sldId="556"/>
            <ac:spMk id="4" creationId="{35174104-E768-0E7C-5C60-093D6566550C}"/>
          </ac:spMkLst>
        </pc:spChg>
        <pc:picChg chg="mod">
          <ac:chgData name="Feng Luo" userId="S::uqfluo@uq.edu.au::cdd37de1-9705-449c-9941-962f8553c3e0" providerId="AD" clId="Web-{B559B260-BDE6-083D-0CB5-E1D550C9A830}" dt="2026-04-01T06:17:19.477" v="222" actId="1076"/>
          <ac:picMkLst>
            <pc:docMk/>
            <pc:sldMk cId="2904422227" sldId="556"/>
            <ac:picMk id="22" creationId="{0CDA70A6-404D-A0AD-89D0-763575170A9B}"/>
          </ac:picMkLst>
        </pc:picChg>
      </pc:sldChg>
      <pc:sldChg chg="modSp">
        <pc:chgData name="Feng Luo" userId="S::uqfluo@uq.edu.au::cdd37de1-9705-449c-9941-962f8553c3e0" providerId="AD" clId="Web-{B559B260-BDE6-083D-0CB5-E1D550C9A830}" dt="2026-04-01T06:29:27.060" v="336" actId="1076"/>
        <pc:sldMkLst>
          <pc:docMk/>
          <pc:sldMk cId="3784520918" sldId="557"/>
        </pc:sldMkLst>
        <pc:spChg chg="mod">
          <ac:chgData name="Feng Luo" userId="S::uqfluo@uq.edu.au::cdd37de1-9705-449c-9941-962f8553c3e0" providerId="AD" clId="Web-{B559B260-BDE6-083D-0CB5-E1D550C9A830}" dt="2026-04-01T06:18:04.352" v="234" actId="1076"/>
          <ac:spMkLst>
            <pc:docMk/>
            <pc:sldMk cId="3784520918" sldId="557"/>
            <ac:spMk id="3" creationId="{004491F0-6802-D3E3-7C62-3B2B8F0F3DCE}"/>
          </ac:spMkLst>
        </pc:spChg>
        <pc:spChg chg="mod">
          <ac:chgData name="Feng Luo" userId="S::uqfluo@uq.edu.au::cdd37de1-9705-449c-9941-962f8553c3e0" providerId="AD" clId="Web-{B559B260-BDE6-083D-0CB5-E1D550C9A830}" dt="2026-04-01T06:18:18.758" v="236" actId="1076"/>
          <ac:spMkLst>
            <pc:docMk/>
            <pc:sldMk cId="3784520918" sldId="557"/>
            <ac:spMk id="4" creationId="{7618BC92-A1AF-02A3-7EFA-F2549926A717}"/>
          </ac:spMkLst>
        </pc:spChg>
        <pc:picChg chg="mod">
          <ac:chgData name="Feng Luo" userId="S::uqfluo@uq.edu.au::cdd37de1-9705-449c-9941-962f8553c3e0" providerId="AD" clId="Web-{B559B260-BDE6-083D-0CB5-E1D550C9A830}" dt="2026-04-01T06:29:27.060" v="336" actId="1076"/>
          <ac:picMkLst>
            <pc:docMk/>
            <pc:sldMk cId="3784520918" sldId="557"/>
            <ac:picMk id="22" creationId="{492A7287-BD34-80CE-E5A0-AF3218B9E1D9}"/>
          </ac:picMkLst>
        </pc:picChg>
      </pc:sldChg>
      <pc:sldChg chg="modSp">
        <pc:chgData name="Feng Luo" userId="S::uqfluo@uq.edu.au::cdd37de1-9705-449c-9941-962f8553c3e0" providerId="AD" clId="Web-{B559B260-BDE6-083D-0CB5-E1D550C9A830}" dt="2026-04-01T06:16:47.304" v="212" actId="1076"/>
        <pc:sldMkLst>
          <pc:docMk/>
          <pc:sldMk cId="1635590464" sldId="558"/>
        </pc:sldMkLst>
        <pc:spChg chg="mod">
          <ac:chgData name="Feng Luo" userId="S::uqfluo@uq.edu.au::cdd37de1-9705-449c-9941-962f8553c3e0" providerId="AD" clId="Web-{B559B260-BDE6-083D-0CB5-E1D550C9A830}" dt="2026-04-01T06:16:47.304" v="212" actId="1076"/>
          <ac:spMkLst>
            <pc:docMk/>
            <pc:sldMk cId="1635590464" sldId="558"/>
            <ac:spMk id="2" creationId="{FD2B7265-6A1B-BFEA-05D4-58D195F91D6D}"/>
          </ac:spMkLst>
        </pc:spChg>
        <pc:spChg chg="mod">
          <ac:chgData name="Feng Luo" userId="S::uqfluo@uq.edu.au::cdd37de1-9705-449c-9941-962f8553c3e0" providerId="AD" clId="Web-{B559B260-BDE6-083D-0CB5-E1D550C9A830}" dt="2026-04-01T06:16:37.757" v="210" actId="20577"/>
          <ac:spMkLst>
            <pc:docMk/>
            <pc:sldMk cId="1635590464" sldId="558"/>
            <ac:spMk id="3" creationId="{2F81836A-9E74-82F2-0EA6-94C55F298B15}"/>
          </ac:spMkLst>
        </pc:spChg>
        <pc:picChg chg="mod">
          <ac:chgData name="Feng Luo" userId="S::uqfluo@uq.edu.au::cdd37de1-9705-449c-9941-962f8553c3e0" providerId="AD" clId="Web-{B559B260-BDE6-083D-0CB5-E1D550C9A830}" dt="2026-04-01T06:16:40.695" v="211" actId="1076"/>
          <ac:picMkLst>
            <pc:docMk/>
            <pc:sldMk cId="1635590464" sldId="558"/>
            <ac:picMk id="22" creationId="{E975C26E-37F3-82A2-92DB-23DD3BEFF165}"/>
          </ac:picMkLst>
        </pc:picChg>
      </pc:sldChg>
      <pc:sldChg chg="modSp">
        <pc:chgData name="Feng Luo" userId="S::uqfluo@uq.edu.au::cdd37de1-9705-449c-9941-962f8553c3e0" providerId="AD" clId="Web-{B559B260-BDE6-083D-0CB5-E1D550C9A830}" dt="2026-04-01T06:26:23.269" v="325" actId="20577"/>
        <pc:sldMkLst>
          <pc:docMk/>
          <pc:sldMk cId="449739279" sldId="559"/>
        </pc:sldMkLst>
        <pc:spChg chg="mod">
          <ac:chgData name="Feng Luo" userId="S::uqfluo@uq.edu.au::cdd37de1-9705-449c-9941-962f8553c3e0" providerId="AD" clId="Web-{B559B260-BDE6-083D-0CB5-E1D550C9A830}" dt="2026-04-01T06:26:23.269" v="325" actId="20577"/>
          <ac:spMkLst>
            <pc:docMk/>
            <pc:sldMk cId="449739279" sldId="559"/>
            <ac:spMk id="3" creationId="{30C5F2F9-FF3C-D314-888E-38D771761A7F}"/>
          </ac:spMkLst>
        </pc:spChg>
      </pc:sldChg>
      <pc:sldChg chg="addSp modSp">
        <pc:chgData name="Feng Luo" userId="S::uqfluo@uq.edu.au::cdd37de1-9705-449c-9941-962f8553c3e0" providerId="AD" clId="Web-{B559B260-BDE6-083D-0CB5-E1D550C9A830}" dt="2026-04-01T06:27:22.039" v="334" actId="14100"/>
        <pc:sldMkLst>
          <pc:docMk/>
          <pc:sldMk cId="3358108032" sldId="560"/>
        </pc:sldMkLst>
        <pc:spChg chg="add mod">
          <ac:chgData name="Feng Luo" userId="S::uqfluo@uq.edu.au::cdd37de1-9705-449c-9941-962f8553c3e0" providerId="AD" clId="Web-{B559B260-BDE6-083D-0CB5-E1D550C9A830}" dt="2026-04-01T06:27:22.039" v="334" actId="14100"/>
          <ac:spMkLst>
            <pc:docMk/>
            <pc:sldMk cId="3358108032" sldId="560"/>
            <ac:spMk id="8" creationId="{9144D3DF-3FE8-1ADB-2387-9A42ABDFDD8D}"/>
          </ac:spMkLst>
        </pc:spChg>
      </pc:sldChg>
    </pc:docChg>
  </pc:docChgLst>
  <pc:docChgLst>
    <pc:chgData name="Ge Lee" userId="S::uqglee16@uq.edu.au::70867a4b-66b1-4bb1-8a78-fdaf9467fbd2" providerId="AD" clId="Web-{03B18601-8F36-AE8B-40E8-C7001618CDB8}"/>
    <pc:docChg chg="modSld">
      <pc:chgData name="Ge Lee" userId="S::uqglee16@uq.edu.au::70867a4b-66b1-4bb1-8a78-fdaf9467fbd2" providerId="AD" clId="Web-{03B18601-8F36-AE8B-40E8-C7001618CDB8}" dt="2026-04-01T14:14:32.453" v="150"/>
      <pc:docMkLst>
        <pc:docMk/>
      </pc:docMkLst>
      <pc:sldChg chg="modSp">
        <pc:chgData name="Ge Lee" userId="S::uqglee16@uq.edu.au::70867a4b-66b1-4bb1-8a78-fdaf9467fbd2" providerId="AD" clId="Web-{03B18601-8F36-AE8B-40E8-C7001618CDB8}" dt="2026-04-01T13:56:47.686" v="54" actId="20577"/>
        <pc:sldMkLst>
          <pc:docMk/>
          <pc:sldMk cId="2334655253" sldId="364"/>
        </pc:sldMkLst>
        <pc:spChg chg="mod">
          <ac:chgData name="Ge Lee" userId="S::uqglee16@uq.edu.au::70867a4b-66b1-4bb1-8a78-fdaf9467fbd2" providerId="AD" clId="Web-{03B18601-8F36-AE8B-40E8-C7001618CDB8}" dt="2026-04-01T13:56:47.686" v="54" actId="20577"/>
          <ac:spMkLst>
            <pc:docMk/>
            <pc:sldMk cId="2334655253" sldId="364"/>
            <ac:spMk id="6" creationId="{D581C1B1-D74F-0B3B-059A-4F1D8C8B3EE7}"/>
          </ac:spMkLst>
        </pc:spChg>
        <pc:cxnChg chg="mod">
          <ac:chgData name="Ge Lee" userId="S::uqglee16@uq.edu.au::70867a4b-66b1-4bb1-8a78-fdaf9467fbd2" providerId="AD" clId="Web-{03B18601-8F36-AE8B-40E8-C7001618CDB8}" dt="2026-04-01T13:56:28.217" v="50" actId="1076"/>
          <ac:cxnSpMkLst>
            <pc:docMk/>
            <pc:sldMk cId="2334655253" sldId="364"/>
            <ac:cxnSpMk id="2" creationId="{824D17A5-7A4B-F469-B3AE-3E2B5CB82BAE}"/>
          </ac:cxnSpMkLst>
        </pc:cxnChg>
        <pc:cxnChg chg="mod">
          <ac:chgData name="Ge Lee" userId="S::uqglee16@uq.edu.au::70867a4b-66b1-4bb1-8a78-fdaf9467fbd2" providerId="AD" clId="Web-{03B18601-8F36-AE8B-40E8-C7001618CDB8}" dt="2026-04-01T13:56:35.780" v="52" actId="1076"/>
          <ac:cxnSpMkLst>
            <pc:docMk/>
            <pc:sldMk cId="2334655253" sldId="364"/>
            <ac:cxnSpMk id="4" creationId="{D13E0133-2216-2AD0-7971-CB1CC4DF7A76}"/>
          </ac:cxnSpMkLst>
        </pc:cxnChg>
        <pc:cxnChg chg="mod">
          <ac:chgData name="Ge Lee" userId="S::uqglee16@uq.edu.au::70867a4b-66b1-4bb1-8a78-fdaf9467fbd2" providerId="AD" clId="Web-{03B18601-8F36-AE8B-40E8-C7001618CDB8}" dt="2026-04-01T13:56:12.092" v="44" actId="1076"/>
          <ac:cxnSpMkLst>
            <pc:docMk/>
            <pc:sldMk cId="2334655253" sldId="364"/>
            <ac:cxnSpMk id="17" creationId="{AC94DDFF-B90D-138A-5127-8FDA27289B17}"/>
          </ac:cxnSpMkLst>
        </pc:cxnChg>
        <pc:cxnChg chg="mod">
          <ac:chgData name="Ge Lee" userId="S::uqglee16@uq.edu.au::70867a4b-66b1-4bb1-8a78-fdaf9467fbd2" providerId="AD" clId="Web-{03B18601-8F36-AE8B-40E8-C7001618CDB8}" dt="2026-04-01T13:56:23.983" v="49" actId="1076"/>
          <ac:cxnSpMkLst>
            <pc:docMk/>
            <pc:sldMk cId="2334655253" sldId="364"/>
            <ac:cxnSpMk id="21" creationId="{F0C43A3A-E277-BE70-254F-F1A5B8F01FF3}"/>
          </ac:cxnSpMkLst>
        </pc:cxnChg>
      </pc:sldChg>
      <pc:sldChg chg="addSp delSp modSp">
        <pc:chgData name="Ge Lee" userId="S::uqglee16@uq.edu.au::70867a4b-66b1-4bb1-8a78-fdaf9467fbd2" providerId="AD" clId="Web-{03B18601-8F36-AE8B-40E8-C7001618CDB8}" dt="2026-04-01T14:13:39.031" v="129" actId="1076"/>
        <pc:sldMkLst>
          <pc:docMk/>
          <pc:sldMk cId="2153969561" sldId="548"/>
        </pc:sldMkLst>
        <pc:spChg chg="mod">
          <ac:chgData name="Ge Lee" userId="S::uqglee16@uq.edu.au::70867a4b-66b1-4bb1-8a78-fdaf9467fbd2" providerId="AD" clId="Web-{03B18601-8F36-AE8B-40E8-C7001618CDB8}" dt="2026-04-01T14:13:39.015" v="128" actId="1076"/>
          <ac:spMkLst>
            <pc:docMk/>
            <pc:sldMk cId="2153969561" sldId="548"/>
            <ac:spMk id="13" creationId="{9414A678-0092-EC93-33FA-BA9EF97BCF4D}"/>
          </ac:spMkLst>
        </pc:spChg>
        <pc:spChg chg="mod">
          <ac:chgData name="Ge Lee" userId="S::uqglee16@uq.edu.au::70867a4b-66b1-4bb1-8a78-fdaf9467fbd2" providerId="AD" clId="Web-{03B18601-8F36-AE8B-40E8-C7001618CDB8}" dt="2026-04-01T14:13:39.031" v="129" actId="1076"/>
          <ac:spMkLst>
            <pc:docMk/>
            <pc:sldMk cId="2153969561" sldId="548"/>
            <ac:spMk id="15" creationId="{2584741F-439C-4632-DDBD-70EB557A748C}"/>
          </ac:spMkLst>
        </pc:spChg>
        <pc:spChg chg="mod">
          <ac:chgData name="Ge Lee" userId="S::uqglee16@uq.edu.au::70867a4b-66b1-4bb1-8a78-fdaf9467fbd2" providerId="AD" clId="Web-{03B18601-8F36-AE8B-40E8-C7001618CDB8}" dt="2026-04-01T14:13:31.906" v="126" actId="1076"/>
          <ac:spMkLst>
            <pc:docMk/>
            <pc:sldMk cId="2153969561" sldId="548"/>
            <ac:spMk id="17" creationId="{D74A2389-E2FE-9776-A14A-D7DF20F09D3B}"/>
          </ac:spMkLst>
        </pc:spChg>
        <pc:spChg chg="mod">
          <ac:chgData name="Ge Lee" userId="S::uqglee16@uq.edu.au::70867a4b-66b1-4bb1-8a78-fdaf9467fbd2" providerId="AD" clId="Web-{03B18601-8F36-AE8B-40E8-C7001618CDB8}" dt="2026-04-01T14:13:31.921" v="127" actId="1076"/>
          <ac:spMkLst>
            <pc:docMk/>
            <pc:sldMk cId="2153969561" sldId="548"/>
            <ac:spMk id="18" creationId="{EBE4FF18-2C64-E28C-C050-C42CBA216D71}"/>
          </ac:spMkLst>
        </pc:spChg>
        <pc:spChg chg="add del mod">
          <ac:chgData name="Ge Lee" userId="S::uqglee16@uq.edu.au::70867a4b-66b1-4bb1-8a78-fdaf9467fbd2" providerId="AD" clId="Web-{03B18601-8F36-AE8B-40E8-C7001618CDB8}" dt="2026-04-01T14:11:51.701" v="103"/>
          <ac:spMkLst>
            <pc:docMk/>
            <pc:sldMk cId="2153969561" sldId="548"/>
            <ac:spMk id="30" creationId="{80D189F8-9961-F8AC-5C41-ECA82B5FF0B4}"/>
          </ac:spMkLst>
        </pc:spChg>
        <pc:picChg chg="add del mod">
          <ac:chgData name="Ge Lee" userId="S::uqglee16@uq.edu.au::70867a4b-66b1-4bb1-8a78-fdaf9467fbd2" providerId="AD" clId="Web-{03B18601-8F36-AE8B-40E8-C7001618CDB8}" dt="2026-04-01T13:59:47.236" v="60"/>
          <ac:picMkLst>
            <pc:docMk/>
            <pc:sldMk cId="2153969561" sldId="548"/>
            <ac:picMk id="3" creationId="{8A6049DE-8C1A-3A83-A912-3FFF5BEC2B29}"/>
          </ac:picMkLst>
        </pc:picChg>
        <pc:picChg chg="add del mod">
          <ac:chgData name="Ge Lee" userId="S::uqglee16@uq.edu.au::70867a4b-66b1-4bb1-8a78-fdaf9467fbd2" providerId="AD" clId="Web-{03B18601-8F36-AE8B-40E8-C7001618CDB8}" dt="2026-04-01T13:59:47.189" v="59"/>
          <ac:picMkLst>
            <pc:docMk/>
            <pc:sldMk cId="2153969561" sldId="548"/>
            <ac:picMk id="5" creationId="{F4CADBBE-B011-40D2-0ACB-7A749B8AC206}"/>
          </ac:picMkLst>
        </pc:picChg>
        <pc:picChg chg="del">
          <ac:chgData name="Ge Lee" userId="S::uqglee16@uq.edu.au::70867a4b-66b1-4bb1-8a78-fdaf9467fbd2" providerId="AD" clId="Web-{03B18601-8F36-AE8B-40E8-C7001618CDB8}" dt="2026-04-01T14:11:42.201" v="99"/>
          <ac:picMkLst>
            <pc:docMk/>
            <pc:sldMk cId="2153969561" sldId="548"/>
            <ac:picMk id="6" creationId="{C6CDEA61-29E8-308D-5FE3-E1D992AB9723}"/>
          </ac:picMkLst>
        </pc:picChg>
        <pc:picChg chg="add del mod">
          <ac:chgData name="Ge Lee" userId="S::uqglee16@uq.edu.au::70867a4b-66b1-4bb1-8a78-fdaf9467fbd2" providerId="AD" clId="Web-{03B18601-8F36-AE8B-40E8-C7001618CDB8}" dt="2026-04-01T13:59:47.143" v="58"/>
          <ac:picMkLst>
            <pc:docMk/>
            <pc:sldMk cId="2153969561" sldId="548"/>
            <ac:picMk id="7" creationId="{0EE45E87-2605-319C-96E1-33BB7B94C404}"/>
          </ac:picMkLst>
        </pc:picChg>
        <pc:picChg chg="del">
          <ac:chgData name="Ge Lee" userId="S::uqglee16@uq.edu.au::70867a4b-66b1-4bb1-8a78-fdaf9467fbd2" providerId="AD" clId="Web-{03B18601-8F36-AE8B-40E8-C7001618CDB8}" dt="2026-04-01T14:11:43.201" v="101"/>
          <ac:picMkLst>
            <pc:docMk/>
            <pc:sldMk cId="2153969561" sldId="548"/>
            <ac:picMk id="8" creationId="{3807EF6A-E1EA-A5F7-9479-CA8450DFEC9C}"/>
          </ac:picMkLst>
        </pc:picChg>
        <pc:picChg chg="add del mod">
          <ac:chgData name="Ge Lee" userId="S::uqglee16@uq.edu.au::70867a4b-66b1-4bb1-8a78-fdaf9467fbd2" providerId="AD" clId="Web-{03B18601-8F36-AE8B-40E8-C7001618CDB8}" dt="2026-04-01T14:07:18.330" v="68"/>
          <ac:picMkLst>
            <pc:docMk/>
            <pc:sldMk cId="2153969561" sldId="548"/>
            <ac:picMk id="9" creationId="{C1974AA8-DB13-6699-27C4-6E6EA32D2529}"/>
          </ac:picMkLst>
        </pc:picChg>
        <pc:picChg chg="del">
          <ac:chgData name="Ge Lee" userId="S::uqglee16@uq.edu.au::70867a4b-66b1-4bb1-8a78-fdaf9467fbd2" providerId="AD" clId="Web-{03B18601-8F36-AE8B-40E8-C7001618CDB8}" dt="2026-04-01T14:11:42.560" v="100"/>
          <ac:picMkLst>
            <pc:docMk/>
            <pc:sldMk cId="2153969561" sldId="548"/>
            <ac:picMk id="10" creationId="{6F314A00-F172-FDEF-B601-D6344E64D689}"/>
          </ac:picMkLst>
        </pc:picChg>
        <pc:picChg chg="add del mod">
          <ac:chgData name="Ge Lee" userId="S::uqglee16@uq.edu.au::70867a4b-66b1-4bb1-8a78-fdaf9467fbd2" providerId="AD" clId="Web-{03B18601-8F36-AE8B-40E8-C7001618CDB8}" dt="2026-04-01T14:07:17.392" v="67"/>
          <ac:picMkLst>
            <pc:docMk/>
            <pc:sldMk cId="2153969561" sldId="548"/>
            <ac:picMk id="11" creationId="{B7D68ACC-2D80-4A84-FAB5-59AAAC6A7EFC}"/>
          </ac:picMkLst>
        </pc:picChg>
        <pc:picChg chg="add del mod">
          <ac:chgData name="Ge Lee" userId="S::uqglee16@uq.edu.au::70867a4b-66b1-4bb1-8a78-fdaf9467fbd2" providerId="AD" clId="Web-{03B18601-8F36-AE8B-40E8-C7001618CDB8}" dt="2026-04-01T14:07:16.486" v="66"/>
          <ac:picMkLst>
            <pc:docMk/>
            <pc:sldMk cId="2153969561" sldId="548"/>
            <ac:picMk id="14" creationId="{121EAD7A-4A36-5699-5FEF-42DD848C94F5}"/>
          </ac:picMkLst>
        </pc:picChg>
        <pc:picChg chg="add del mod">
          <ac:chgData name="Ge Lee" userId="S::uqglee16@uq.edu.au::70867a4b-66b1-4bb1-8a78-fdaf9467fbd2" providerId="AD" clId="Web-{03B18601-8F36-AE8B-40E8-C7001618CDB8}" dt="2026-04-01T14:08:26.786" v="70"/>
          <ac:picMkLst>
            <pc:docMk/>
            <pc:sldMk cId="2153969561" sldId="548"/>
            <ac:picMk id="16" creationId="{CD410E12-D1D7-52E2-D3BB-C3F0B011BAEF}"/>
          </ac:picMkLst>
        </pc:picChg>
        <pc:picChg chg="add del mod">
          <ac:chgData name="Ge Lee" userId="S::uqglee16@uq.edu.au::70867a4b-66b1-4bb1-8a78-fdaf9467fbd2" providerId="AD" clId="Web-{03B18601-8F36-AE8B-40E8-C7001618CDB8}" dt="2026-04-01T14:09:19.116" v="74"/>
          <ac:picMkLst>
            <pc:docMk/>
            <pc:sldMk cId="2153969561" sldId="548"/>
            <ac:picMk id="25" creationId="{4F4F5765-A24D-E0EE-8E39-EF9A2990058C}"/>
          </ac:picMkLst>
        </pc:picChg>
        <pc:picChg chg="add mod modCrop">
          <ac:chgData name="Ge Lee" userId="S::uqglee16@uq.edu.au::70867a4b-66b1-4bb1-8a78-fdaf9467fbd2" providerId="AD" clId="Web-{03B18601-8F36-AE8B-40E8-C7001618CDB8}" dt="2026-04-01T14:12:57.765" v="122" actId="14100"/>
          <ac:picMkLst>
            <pc:docMk/>
            <pc:sldMk cId="2153969561" sldId="548"/>
            <ac:picMk id="26" creationId="{1E95DEA0-6DD8-E2BF-EA82-9E5FE09179DB}"/>
          </ac:picMkLst>
        </pc:picChg>
        <pc:picChg chg="add mod modCrop">
          <ac:chgData name="Ge Lee" userId="S::uqglee16@uq.edu.au::70867a4b-66b1-4bb1-8a78-fdaf9467fbd2" providerId="AD" clId="Web-{03B18601-8F36-AE8B-40E8-C7001618CDB8}" dt="2026-04-01T14:13:02.499" v="124" actId="14100"/>
          <ac:picMkLst>
            <pc:docMk/>
            <pc:sldMk cId="2153969561" sldId="548"/>
            <ac:picMk id="27" creationId="{F0655907-9C59-16DC-688C-C8CD28400860}"/>
          </ac:picMkLst>
        </pc:picChg>
        <pc:picChg chg="add mod modCrop">
          <ac:chgData name="Ge Lee" userId="S::uqglee16@uq.edu.au::70867a4b-66b1-4bb1-8a78-fdaf9467fbd2" providerId="AD" clId="Web-{03B18601-8F36-AE8B-40E8-C7001618CDB8}" dt="2026-04-01T14:13:14.484" v="125" actId="1076"/>
          <ac:picMkLst>
            <pc:docMk/>
            <pc:sldMk cId="2153969561" sldId="548"/>
            <ac:picMk id="28" creationId="{A97E3574-F69A-0AC3-82EB-72C2427AE7AE}"/>
          </ac:picMkLst>
        </pc:picChg>
      </pc:sldChg>
      <pc:sldChg chg="addSp delSp modSp">
        <pc:chgData name="Ge Lee" userId="S::uqglee16@uq.edu.au::70867a4b-66b1-4bb1-8a78-fdaf9467fbd2" providerId="AD" clId="Web-{03B18601-8F36-AE8B-40E8-C7001618CDB8}" dt="2026-04-01T14:14:32.453" v="150"/>
        <pc:sldMkLst>
          <pc:docMk/>
          <pc:sldMk cId="189892843" sldId="549"/>
        </pc:sldMkLst>
        <pc:spChg chg="add del mod">
          <ac:chgData name="Ge Lee" userId="S::uqglee16@uq.edu.au::70867a4b-66b1-4bb1-8a78-fdaf9467fbd2" providerId="AD" clId="Web-{03B18601-8F36-AE8B-40E8-C7001618CDB8}" dt="2026-04-01T14:14:31.688" v="147"/>
          <ac:spMkLst>
            <pc:docMk/>
            <pc:sldMk cId="189892843" sldId="549"/>
            <ac:spMk id="6" creationId="{A1455B8E-0A5A-A05E-C80D-30FB52EE65FF}"/>
          </ac:spMkLst>
        </pc:spChg>
        <pc:picChg chg="add del">
          <ac:chgData name="Ge Lee" userId="S::uqglee16@uq.edu.au::70867a4b-66b1-4bb1-8a78-fdaf9467fbd2" providerId="AD" clId="Web-{03B18601-8F36-AE8B-40E8-C7001618CDB8}" dt="2026-04-01T14:14:21.485" v="146"/>
          <ac:picMkLst>
            <pc:docMk/>
            <pc:sldMk cId="189892843" sldId="549"/>
            <ac:picMk id="8" creationId="{0668AD34-279D-AD9A-3576-5C6F7288CF89}"/>
          </ac:picMkLst>
        </pc:picChg>
        <pc:picChg chg="add del">
          <ac:chgData name="Ge Lee" userId="S::uqglee16@uq.edu.au::70867a4b-66b1-4bb1-8a78-fdaf9467fbd2" providerId="AD" clId="Web-{03B18601-8F36-AE8B-40E8-C7001618CDB8}" dt="2026-04-01T14:14:21.485" v="145"/>
          <ac:picMkLst>
            <pc:docMk/>
            <pc:sldMk cId="189892843" sldId="549"/>
            <ac:picMk id="10" creationId="{38718636-70D2-0C8F-28D4-EC38212871F9}"/>
          </ac:picMkLst>
        </pc:picChg>
        <pc:picChg chg="add del">
          <ac:chgData name="Ge Lee" userId="S::uqglee16@uq.edu.au::70867a4b-66b1-4bb1-8a78-fdaf9467fbd2" providerId="AD" clId="Web-{03B18601-8F36-AE8B-40E8-C7001618CDB8}" dt="2026-04-01T14:14:21.485" v="144"/>
          <ac:picMkLst>
            <pc:docMk/>
            <pc:sldMk cId="189892843" sldId="549"/>
            <ac:picMk id="12" creationId="{9AEB5DD2-0201-7982-02EA-3D9C48F7645B}"/>
          </ac:picMkLst>
        </pc:picChg>
        <pc:picChg chg="add">
          <ac:chgData name="Ge Lee" userId="S::uqglee16@uq.edu.au::70867a4b-66b1-4bb1-8a78-fdaf9467fbd2" providerId="AD" clId="Web-{03B18601-8F36-AE8B-40E8-C7001618CDB8}" dt="2026-04-01T14:14:32.157" v="148"/>
          <ac:picMkLst>
            <pc:docMk/>
            <pc:sldMk cId="189892843" sldId="549"/>
            <ac:picMk id="14" creationId="{C6263DE6-B41B-27BE-2B29-7962B835E98E}"/>
          </ac:picMkLst>
        </pc:picChg>
        <pc:picChg chg="del">
          <ac:chgData name="Ge Lee" userId="S::uqglee16@uq.edu.au::70867a4b-66b1-4bb1-8a78-fdaf9467fbd2" providerId="AD" clId="Web-{03B18601-8F36-AE8B-40E8-C7001618CDB8}" dt="2026-04-01T14:13:55.672" v="132"/>
          <ac:picMkLst>
            <pc:docMk/>
            <pc:sldMk cId="189892843" sldId="549"/>
            <ac:picMk id="15" creationId="{07AB2CF8-A880-A6A9-886F-FD81107D391A}"/>
          </ac:picMkLst>
        </pc:picChg>
        <pc:picChg chg="del">
          <ac:chgData name="Ge Lee" userId="S::uqglee16@uq.edu.au::70867a4b-66b1-4bb1-8a78-fdaf9467fbd2" providerId="AD" clId="Web-{03B18601-8F36-AE8B-40E8-C7001618CDB8}" dt="2026-04-01T14:13:55.625" v="131"/>
          <ac:picMkLst>
            <pc:docMk/>
            <pc:sldMk cId="189892843" sldId="549"/>
            <ac:picMk id="16" creationId="{DA4D741F-63E2-E0DB-0CDA-66E844FF7178}"/>
          </ac:picMkLst>
        </pc:picChg>
        <pc:picChg chg="del">
          <ac:chgData name="Ge Lee" userId="S::uqglee16@uq.edu.au::70867a4b-66b1-4bb1-8a78-fdaf9467fbd2" providerId="AD" clId="Web-{03B18601-8F36-AE8B-40E8-C7001618CDB8}" dt="2026-04-01T14:13:55.625" v="130"/>
          <ac:picMkLst>
            <pc:docMk/>
            <pc:sldMk cId="189892843" sldId="549"/>
            <ac:picMk id="17" creationId="{3E85ADEC-565E-012F-66BC-E66637426966}"/>
          </ac:picMkLst>
        </pc:picChg>
        <pc:picChg chg="add">
          <ac:chgData name="Ge Lee" userId="S::uqglee16@uq.edu.au::70867a4b-66b1-4bb1-8a78-fdaf9467fbd2" providerId="AD" clId="Web-{03B18601-8F36-AE8B-40E8-C7001618CDB8}" dt="2026-04-01T14:14:32.235" v="149"/>
          <ac:picMkLst>
            <pc:docMk/>
            <pc:sldMk cId="189892843" sldId="549"/>
            <ac:picMk id="25" creationId="{B91A2E73-1EF7-BA96-9C17-D515F627F57C}"/>
          </ac:picMkLst>
        </pc:picChg>
        <pc:picChg chg="add">
          <ac:chgData name="Ge Lee" userId="S::uqglee16@uq.edu.au::70867a4b-66b1-4bb1-8a78-fdaf9467fbd2" providerId="AD" clId="Web-{03B18601-8F36-AE8B-40E8-C7001618CDB8}" dt="2026-04-01T14:14:32.453" v="150"/>
          <ac:picMkLst>
            <pc:docMk/>
            <pc:sldMk cId="189892843" sldId="549"/>
            <ac:picMk id="27" creationId="{1CA4B67C-D489-7031-CB80-29A205494078}"/>
          </ac:picMkLst>
        </pc:picChg>
      </pc:sldChg>
    </pc:docChg>
  </pc:docChgLst>
  <pc:docChgLst>
    <pc:chgData name="Feng Luo" userId="S::uqfluo@uq.edu.au::cdd37de1-9705-449c-9941-962f8553c3e0" providerId="AD" clId="Web-{F3643258-E1E0-B887-2DE5-1FD9A69E87A6}"/>
    <pc:docChg chg="modSld">
      <pc:chgData name="Feng Luo" userId="S::uqfluo@uq.edu.au::cdd37de1-9705-449c-9941-962f8553c3e0" providerId="AD" clId="Web-{F3643258-E1E0-B887-2DE5-1FD9A69E87A6}" dt="2026-04-01T11:38:39.092" v="146" actId="1076"/>
      <pc:docMkLst>
        <pc:docMk/>
      </pc:docMkLst>
      <pc:sldChg chg="modSp">
        <pc:chgData name="Feng Luo" userId="S::uqfluo@uq.edu.au::cdd37de1-9705-449c-9941-962f8553c3e0" providerId="AD" clId="Web-{F3643258-E1E0-B887-2DE5-1FD9A69E87A6}" dt="2026-04-01T11:17:01.907" v="4" actId="20577"/>
        <pc:sldMkLst>
          <pc:docMk/>
          <pc:sldMk cId="672750525" sldId="290"/>
        </pc:sldMkLst>
        <pc:spChg chg="mod">
          <ac:chgData name="Feng Luo" userId="S::uqfluo@uq.edu.au::cdd37de1-9705-449c-9941-962f8553c3e0" providerId="AD" clId="Web-{F3643258-E1E0-B887-2DE5-1FD9A69E87A6}" dt="2026-04-01T11:17:01.907" v="4" actId="20577"/>
          <ac:spMkLst>
            <pc:docMk/>
            <pc:sldMk cId="672750525" sldId="290"/>
            <ac:spMk id="20" creationId="{EE2EAB39-17D7-C269-9F33-1361D316BDFC}"/>
          </ac:spMkLst>
        </pc:spChg>
      </pc:sldChg>
      <pc:sldChg chg="modSp">
        <pc:chgData name="Feng Luo" userId="S::uqfluo@uq.edu.au::cdd37de1-9705-449c-9941-962f8553c3e0" providerId="AD" clId="Web-{F3643258-E1E0-B887-2DE5-1FD9A69E87A6}" dt="2026-04-01T11:16:37.235" v="1" actId="20577"/>
        <pc:sldMkLst>
          <pc:docMk/>
          <pc:sldMk cId="2727881435" sldId="295"/>
        </pc:sldMkLst>
        <pc:spChg chg="mod">
          <ac:chgData name="Feng Luo" userId="S::uqfluo@uq.edu.au::cdd37de1-9705-449c-9941-962f8553c3e0" providerId="AD" clId="Web-{F3643258-E1E0-B887-2DE5-1FD9A69E87A6}" dt="2026-04-01T11:16:37.235" v="1" actId="20577"/>
          <ac:spMkLst>
            <pc:docMk/>
            <pc:sldMk cId="2727881435" sldId="295"/>
            <ac:spMk id="75" creationId="{6FAFC23C-86F2-CD79-9721-F5A0D3BF6D82}"/>
          </ac:spMkLst>
        </pc:spChg>
      </pc:sldChg>
      <pc:sldChg chg="modSp">
        <pc:chgData name="Feng Luo" userId="S::uqfluo@uq.edu.au::cdd37de1-9705-449c-9941-962f8553c3e0" providerId="AD" clId="Web-{F3643258-E1E0-B887-2DE5-1FD9A69E87A6}" dt="2026-04-01T11:23:47.344" v="5" actId="20577"/>
        <pc:sldMkLst>
          <pc:docMk/>
          <pc:sldMk cId="3296897653" sldId="532"/>
        </pc:sldMkLst>
        <pc:spChg chg="mod">
          <ac:chgData name="Feng Luo" userId="S::uqfluo@uq.edu.au::cdd37de1-9705-449c-9941-962f8553c3e0" providerId="AD" clId="Web-{F3643258-E1E0-B887-2DE5-1FD9A69E87A6}" dt="2026-04-01T11:23:47.344" v="5" actId="20577"/>
          <ac:spMkLst>
            <pc:docMk/>
            <pc:sldMk cId="3296897653" sldId="532"/>
            <ac:spMk id="3" creationId="{ADE2D8CE-186A-0ECF-4DA2-97B2A1755D7C}"/>
          </ac:spMkLst>
        </pc:spChg>
      </pc:sldChg>
      <pc:sldChg chg="addSp modSp">
        <pc:chgData name="Feng Luo" userId="S::uqfluo@uq.edu.au::cdd37de1-9705-449c-9941-962f8553c3e0" providerId="AD" clId="Web-{F3643258-E1E0-B887-2DE5-1FD9A69E87A6}" dt="2026-04-01T11:38:39.092" v="146" actId="1076"/>
        <pc:sldMkLst>
          <pc:docMk/>
          <pc:sldMk cId="4220489770" sldId="533"/>
        </pc:sldMkLst>
        <pc:spChg chg="mod">
          <ac:chgData name="Feng Luo" userId="S::uqfluo@uq.edu.au::cdd37de1-9705-449c-9941-962f8553c3e0" providerId="AD" clId="Web-{F3643258-E1E0-B887-2DE5-1FD9A69E87A6}" dt="2026-04-01T11:33:43.421" v="103" actId="1076"/>
          <ac:spMkLst>
            <pc:docMk/>
            <pc:sldMk cId="4220489770" sldId="533"/>
            <ac:spMk id="5" creationId="{9F3E2CE3-AC28-859C-7734-8250D3FCEB3E}"/>
          </ac:spMkLst>
        </pc:spChg>
        <pc:spChg chg="mod">
          <ac:chgData name="Feng Luo" userId="S::uqfluo@uq.edu.au::cdd37de1-9705-449c-9941-962f8553c3e0" providerId="AD" clId="Web-{F3643258-E1E0-B887-2DE5-1FD9A69E87A6}" dt="2026-04-01T11:34:10.811" v="108" actId="1076"/>
          <ac:spMkLst>
            <pc:docMk/>
            <pc:sldMk cId="4220489770" sldId="533"/>
            <ac:spMk id="13" creationId="{B1B3B085-2DCB-56D2-4FE7-AC1056CDB1E0}"/>
          </ac:spMkLst>
        </pc:spChg>
        <pc:spChg chg="add mod">
          <ac:chgData name="Feng Luo" userId="S::uqfluo@uq.edu.au::cdd37de1-9705-449c-9941-962f8553c3e0" providerId="AD" clId="Web-{F3643258-E1E0-B887-2DE5-1FD9A69E87A6}" dt="2026-04-01T11:36:35.061" v="136" actId="1076"/>
          <ac:spMkLst>
            <pc:docMk/>
            <pc:sldMk cId="4220489770" sldId="533"/>
            <ac:spMk id="14" creationId="{63675164-1BB4-1E4B-CABF-9153DEC0490D}"/>
          </ac:spMkLst>
        </pc:spChg>
        <pc:spChg chg="mod">
          <ac:chgData name="Feng Luo" userId="S::uqfluo@uq.edu.au::cdd37de1-9705-449c-9941-962f8553c3e0" providerId="AD" clId="Web-{F3643258-E1E0-B887-2DE5-1FD9A69E87A6}" dt="2026-04-01T11:24:58.735" v="8" actId="20577"/>
          <ac:spMkLst>
            <pc:docMk/>
            <pc:sldMk cId="4220489770" sldId="533"/>
            <ac:spMk id="18" creationId="{A1F242F8-9C6D-2C3C-D4B2-FDF2A39CADA4}"/>
          </ac:spMkLst>
        </pc:spChg>
        <pc:spChg chg="mod">
          <ac:chgData name="Feng Luo" userId="S::uqfluo@uq.edu.au::cdd37de1-9705-449c-9941-962f8553c3e0" providerId="AD" clId="Web-{F3643258-E1E0-B887-2DE5-1FD9A69E87A6}" dt="2026-04-01T11:28:14.079" v="26" actId="20577"/>
          <ac:spMkLst>
            <pc:docMk/>
            <pc:sldMk cId="4220489770" sldId="533"/>
            <ac:spMk id="19" creationId="{2E8B299E-04F0-DAEC-7C7E-57A9B5A51E93}"/>
          </ac:spMkLst>
        </pc:spChg>
        <pc:spChg chg="add mod">
          <ac:chgData name="Feng Luo" userId="S::uqfluo@uq.edu.au::cdd37de1-9705-449c-9941-962f8553c3e0" providerId="AD" clId="Web-{F3643258-E1E0-B887-2DE5-1FD9A69E87A6}" dt="2026-04-01T11:38:39.092" v="146" actId="1076"/>
          <ac:spMkLst>
            <pc:docMk/>
            <pc:sldMk cId="4220489770" sldId="533"/>
            <ac:spMk id="20" creationId="{231467B0-588F-7912-BC04-B3F3171E3CED}"/>
          </ac:spMkLst>
        </pc:spChg>
        <pc:cxnChg chg="mod">
          <ac:chgData name="Feng Luo" userId="S::uqfluo@uq.edu.au::cdd37de1-9705-449c-9941-962f8553c3e0" providerId="AD" clId="Web-{F3643258-E1E0-B887-2DE5-1FD9A69E87A6}" dt="2026-04-01T11:36:00.764" v="128" actId="14100"/>
          <ac:cxnSpMkLst>
            <pc:docMk/>
            <pc:sldMk cId="4220489770" sldId="533"/>
            <ac:cxnSpMk id="15" creationId="{5BB0B636-D4A3-32B7-B865-33B34065B86C}"/>
          </ac:cxnSpMkLst>
        </pc:cxnChg>
        <pc:cxnChg chg="mod">
          <ac:chgData name="Feng Luo" userId="S::uqfluo@uq.edu.au::cdd37de1-9705-449c-9941-962f8553c3e0" providerId="AD" clId="Web-{F3643258-E1E0-B887-2DE5-1FD9A69E87A6}" dt="2026-04-01T11:36:07.248" v="129" actId="1076"/>
          <ac:cxnSpMkLst>
            <pc:docMk/>
            <pc:sldMk cId="4220489770" sldId="533"/>
            <ac:cxnSpMk id="16" creationId="{D33B6ACA-9FB4-6E8C-6E9C-1F3EAE5F3E33}"/>
          </ac:cxnSpMkLst>
        </pc:cxnChg>
        <pc:cxnChg chg="mod">
          <ac:chgData name="Feng Luo" userId="S::uqfluo@uq.edu.au::cdd37de1-9705-449c-9941-962f8553c3e0" providerId="AD" clId="Web-{F3643258-E1E0-B887-2DE5-1FD9A69E87A6}" dt="2026-04-01T11:33:50.108" v="104" actId="14100"/>
          <ac:cxnSpMkLst>
            <pc:docMk/>
            <pc:sldMk cId="4220489770" sldId="533"/>
            <ac:cxnSpMk id="17" creationId="{3F5C4E50-666A-9998-A45F-40141BB165E2}"/>
          </ac:cxnSpMkLst>
        </pc:cxnChg>
      </pc:sldChg>
      <pc:sldChg chg="modSp">
        <pc:chgData name="Feng Luo" userId="S::uqfluo@uq.edu.au::cdd37de1-9705-449c-9941-962f8553c3e0" providerId="AD" clId="Web-{F3643258-E1E0-B887-2DE5-1FD9A69E87A6}" dt="2026-04-01T11:25:31.407" v="15" actId="20577"/>
        <pc:sldMkLst>
          <pc:docMk/>
          <pc:sldMk cId="2671620626" sldId="535"/>
        </pc:sldMkLst>
        <pc:spChg chg="mod">
          <ac:chgData name="Feng Luo" userId="S::uqfluo@uq.edu.au::cdd37de1-9705-449c-9941-962f8553c3e0" providerId="AD" clId="Web-{F3643258-E1E0-B887-2DE5-1FD9A69E87A6}" dt="2026-04-01T11:25:31.407" v="15" actId="20577"/>
          <ac:spMkLst>
            <pc:docMk/>
            <pc:sldMk cId="2671620626" sldId="535"/>
            <ac:spMk id="7" creationId="{F1A633BB-8EA6-A0A5-C14C-99DEAF039468}"/>
          </ac:spMkLst>
        </pc:spChg>
      </pc:sldChg>
      <pc:sldChg chg="modSp">
        <pc:chgData name="Feng Luo" userId="S::uqfluo@uq.edu.au::cdd37de1-9705-449c-9941-962f8553c3e0" providerId="AD" clId="Web-{F3643258-E1E0-B887-2DE5-1FD9A69E87A6}" dt="2026-04-01T11:25:05.922" v="9" actId="20577"/>
        <pc:sldMkLst>
          <pc:docMk/>
          <pc:sldMk cId="51644878" sldId="541"/>
        </pc:sldMkLst>
        <pc:spChg chg="mod">
          <ac:chgData name="Feng Luo" userId="S::uqfluo@uq.edu.au::cdd37de1-9705-449c-9941-962f8553c3e0" providerId="AD" clId="Web-{F3643258-E1E0-B887-2DE5-1FD9A69E87A6}" dt="2026-04-01T11:25:05.922" v="9" actId="20577"/>
          <ac:spMkLst>
            <pc:docMk/>
            <pc:sldMk cId="51644878" sldId="541"/>
            <ac:spMk id="18" creationId="{00BA5C8A-66B1-D89A-0433-3F797826F7E7}"/>
          </ac:spMkLst>
        </pc:spChg>
      </pc:sldChg>
      <pc:sldChg chg="modSp">
        <pc:chgData name="Feng Luo" userId="S::uqfluo@uq.edu.au::cdd37de1-9705-449c-9941-962f8553c3e0" providerId="AD" clId="Web-{F3643258-E1E0-B887-2DE5-1FD9A69E87A6}" dt="2026-04-01T11:25:12.422" v="11" actId="20577"/>
        <pc:sldMkLst>
          <pc:docMk/>
          <pc:sldMk cId="2904422227" sldId="556"/>
        </pc:sldMkLst>
        <pc:spChg chg="mod">
          <ac:chgData name="Feng Luo" userId="S::uqfluo@uq.edu.au::cdd37de1-9705-449c-9941-962f8553c3e0" providerId="AD" clId="Web-{F3643258-E1E0-B887-2DE5-1FD9A69E87A6}" dt="2026-04-01T11:25:12.422" v="11" actId="20577"/>
          <ac:spMkLst>
            <pc:docMk/>
            <pc:sldMk cId="2904422227" sldId="556"/>
            <ac:spMk id="21" creationId="{8B4B3B07-3EC7-18E2-632C-5D4C8DEEC2AA}"/>
          </ac:spMkLst>
        </pc:spChg>
      </pc:sldChg>
      <pc:sldChg chg="modSp">
        <pc:chgData name="Feng Luo" userId="S::uqfluo@uq.edu.au::cdd37de1-9705-449c-9941-962f8553c3e0" providerId="AD" clId="Web-{F3643258-E1E0-B887-2DE5-1FD9A69E87A6}" dt="2026-04-01T11:25:25.672" v="14" actId="20577"/>
        <pc:sldMkLst>
          <pc:docMk/>
          <pc:sldMk cId="3784520918" sldId="557"/>
        </pc:sldMkLst>
        <pc:spChg chg="mod">
          <ac:chgData name="Feng Luo" userId="S::uqfluo@uq.edu.au::cdd37de1-9705-449c-9941-962f8553c3e0" providerId="AD" clId="Web-{F3643258-E1E0-B887-2DE5-1FD9A69E87A6}" dt="2026-04-01T11:25:25.672" v="14" actId="20577"/>
          <ac:spMkLst>
            <pc:docMk/>
            <pc:sldMk cId="3784520918" sldId="557"/>
            <ac:spMk id="21" creationId="{A3A3A1BF-75F0-24EB-2A67-F7A5D0A186C0}"/>
          </ac:spMkLst>
        </pc:spChg>
      </pc:sldChg>
      <pc:sldChg chg="modSp">
        <pc:chgData name="Feng Luo" userId="S::uqfluo@uq.edu.au::cdd37de1-9705-449c-9941-962f8553c3e0" providerId="AD" clId="Web-{F3643258-E1E0-B887-2DE5-1FD9A69E87A6}" dt="2026-04-01T11:25:18.282" v="12" actId="20577"/>
        <pc:sldMkLst>
          <pc:docMk/>
          <pc:sldMk cId="1635590464" sldId="558"/>
        </pc:sldMkLst>
        <pc:spChg chg="mod">
          <ac:chgData name="Feng Luo" userId="S::uqfluo@uq.edu.au::cdd37de1-9705-449c-9941-962f8553c3e0" providerId="AD" clId="Web-{F3643258-E1E0-B887-2DE5-1FD9A69E87A6}" dt="2026-04-01T11:25:18.282" v="12" actId="20577"/>
          <ac:spMkLst>
            <pc:docMk/>
            <pc:sldMk cId="1635590464" sldId="558"/>
            <ac:spMk id="21" creationId="{87F90E6E-8CAB-BE3A-FC07-E1CA2FE2FBEA}"/>
          </ac:spMkLst>
        </pc:spChg>
      </pc:sldChg>
    </pc:docChg>
  </pc:docChgLst>
  <pc:docChgLst>
    <pc:chgData name="Feng Luo" userId="S::uqfluo@uq.edu.au::cdd37de1-9705-449c-9941-962f8553c3e0" providerId="AD" clId="Web-{8F739A12-D163-C161-5926-44CA45321667}"/>
    <pc:docChg chg="modSld">
      <pc:chgData name="Feng Luo" userId="S::uqfluo@uq.edu.au::cdd37de1-9705-449c-9941-962f8553c3e0" providerId="AD" clId="Web-{8F739A12-D163-C161-5926-44CA45321667}" dt="2026-04-01T06:44:36.063" v="148" actId="14100"/>
      <pc:docMkLst>
        <pc:docMk/>
      </pc:docMkLst>
      <pc:sldChg chg="modSp">
        <pc:chgData name="Feng Luo" userId="S::uqfluo@uq.edu.au::cdd37de1-9705-449c-9941-962f8553c3e0" providerId="AD" clId="Web-{8F739A12-D163-C161-5926-44CA45321667}" dt="2026-04-01T06:39:11.531" v="144" actId="14100"/>
        <pc:sldMkLst>
          <pc:docMk/>
          <pc:sldMk cId="3296897653" sldId="532"/>
        </pc:sldMkLst>
        <pc:spChg chg="mod">
          <ac:chgData name="Feng Luo" userId="S::uqfluo@uq.edu.au::cdd37de1-9705-449c-9941-962f8553c3e0" providerId="AD" clId="Web-{8F739A12-D163-C161-5926-44CA45321667}" dt="2026-04-01T06:39:11.531" v="144" actId="14100"/>
          <ac:spMkLst>
            <pc:docMk/>
            <pc:sldMk cId="3296897653" sldId="532"/>
            <ac:spMk id="29" creationId="{F79703E5-8CCC-1C88-1700-99030967E865}"/>
          </ac:spMkLst>
        </pc:spChg>
      </pc:sldChg>
      <pc:sldChg chg="addSp modSp">
        <pc:chgData name="Feng Luo" userId="S::uqfluo@uq.edu.au::cdd37de1-9705-449c-9941-962f8553c3e0" providerId="AD" clId="Web-{8F739A12-D163-C161-5926-44CA45321667}" dt="2026-04-01T06:37:20.777" v="131" actId="14100"/>
        <pc:sldMkLst>
          <pc:docMk/>
          <pc:sldMk cId="573833603" sldId="539"/>
        </pc:sldMkLst>
        <pc:spChg chg="add mod">
          <ac:chgData name="Feng Luo" userId="S::uqfluo@uq.edu.au::cdd37de1-9705-449c-9941-962f8553c3e0" providerId="AD" clId="Web-{8F739A12-D163-C161-5926-44CA45321667}" dt="2026-04-01T06:37:20.777" v="131" actId="14100"/>
          <ac:spMkLst>
            <pc:docMk/>
            <pc:sldMk cId="573833603" sldId="539"/>
            <ac:spMk id="9" creationId="{F308D5BE-804E-1EEA-732E-1FD6CBCADF62}"/>
          </ac:spMkLst>
        </pc:spChg>
        <pc:spChg chg="add mod">
          <ac:chgData name="Feng Luo" userId="S::uqfluo@uq.edu.au::cdd37de1-9705-449c-9941-962f8553c3e0" providerId="AD" clId="Web-{8F739A12-D163-C161-5926-44CA45321667}" dt="2026-04-01T06:37:00.010" v="120" actId="20577"/>
          <ac:spMkLst>
            <pc:docMk/>
            <pc:sldMk cId="573833603" sldId="539"/>
            <ac:spMk id="15" creationId="{60005F54-9BAF-11FC-62E1-1D852340173A}"/>
          </ac:spMkLst>
        </pc:spChg>
        <pc:picChg chg="mod">
          <ac:chgData name="Feng Luo" userId="S::uqfluo@uq.edu.au::cdd37de1-9705-449c-9941-962f8553c3e0" providerId="AD" clId="Web-{8F739A12-D163-C161-5926-44CA45321667}" dt="2026-04-01T06:33:16.753" v="9" actId="1076"/>
          <ac:picMkLst>
            <pc:docMk/>
            <pc:sldMk cId="573833603" sldId="539"/>
            <ac:picMk id="2" creationId="{F6C52F6F-8CE5-DC31-E8C2-A77943BEA5D9}"/>
          </ac:picMkLst>
        </pc:picChg>
        <pc:cxnChg chg="add mod">
          <ac:chgData name="Feng Luo" userId="S::uqfluo@uq.edu.au::cdd37de1-9705-449c-9941-962f8553c3e0" providerId="AD" clId="Web-{8F739A12-D163-C161-5926-44CA45321667}" dt="2026-04-01T06:34:22.443" v="15" actId="1076"/>
          <ac:cxnSpMkLst>
            <pc:docMk/>
            <pc:sldMk cId="573833603" sldId="539"/>
            <ac:cxnSpMk id="12" creationId="{897DCA4D-94D8-71A9-0807-002099F95328}"/>
          </ac:cxnSpMkLst>
        </pc:cxnChg>
        <pc:cxnChg chg="add mod">
          <ac:chgData name="Feng Luo" userId="S::uqfluo@uq.edu.au::cdd37de1-9705-449c-9941-962f8553c3e0" providerId="AD" clId="Web-{8F739A12-D163-C161-5926-44CA45321667}" dt="2026-04-01T06:34:22.458" v="16" actId="1076"/>
          <ac:cxnSpMkLst>
            <pc:docMk/>
            <pc:sldMk cId="573833603" sldId="539"/>
            <ac:cxnSpMk id="14" creationId="{533D5A60-F730-B1AC-DFD7-D107535BD863}"/>
          </ac:cxnSpMkLst>
        </pc:cxnChg>
      </pc:sldChg>
      <pc:sldChg chg="addSp modSp">
        <pc:chgData name="Feng Luo" userId="S::uqfluo@uq.edu.au::cdd37de1-9705-449c-9941-962f8553c3e0" providerId="AD" clId="Web-{8F739A12-D163-C161-5926-44CA45321667}" dt="2026-04-01T06:44:36.063" v="148" actId="14100"/>
        <pc:sldMkLst>
          <pc:docMk/>
          <pc:sldMk cId="51644878" sldId="541"/>
        </pc:sldMkLst>
        <pc:spChg chg="add mod">
          <ac:chgData name="Feng Luo" userId="S::uqfluo@uq.edu.au::cdd37de1-9705-449c-9941-962f8553c3e0" providerId="AD" clId="Web-{8F739A12-D163-C161-5926-44CA45321667}" dt="2026-04-01T06:44:36.063" v="148" actId="14100"/>
          <ac:spMkLst>
            <pc:docMk/>
            <pc:sldMk cId="51644878" sldId="541"/>
            <ac:spMk id="6" creationId="{92147383-9091-1C08-6882-06E02CAFCE2E}"/>
          </ac:spMkLst>
        </pc:spChg>
      </pc:sldChg>
      <pc:sldChg chg="modSp">
        <pc:chgData name="Feng Luo" userId="S::uqfluo@uq.edu.au::cdd37de1-9705-449c-9941-962f8553c3e0" providerId="AD" clId="Web-{8F739A12-D163-C161-5926-44CA45321667}" dt="2026-04-01T06:40:52.748" v="145" actId="1076"/>
        <pc:sldMkLst>
          <pc:docMk/>
          <pc:sldMk cId="3784520918" sldId="557"/>
        </pc:sldMkLst>
        <pc:spChg chg="mod">
          <ac:chgData name="Feng Luo" userId="S::uqfluo@uq.edu.au::cdd37de1-9705-449c-9941-962f8553c3e0" providerId="AD" clId="Web-{8F739A12-D163-C161-5926-44CA45321667}" dt="2026-04-01T06:40:52.748" v="145" actId="1076"/>
          <ac:spMkLst>
            <pc:docMk/>
            <pc:sldMk cId="3784520918" sldId="557"/>
            <ac:spMk id="4" creationId="{7618BC92-A1AF-02A3-7EFA-F2549926A717}"/>
          </ac:spMkLst>
        </pc:spChg>
      </pc:sldChg>
    </pc:docChg>
  </pc:docChgLst>
  <pc:docChgLst>
    <pc:chgData name="Ge Lee" userId="S::uqglee16@uq.edu.au::70867a4b-66b1-4bb1-8a78-fdaf9467fbd2" providerId="AD" clId="Web-{C9B58A1A-FB38-58D2-FF86-E922237140E9}"/>
    <pc:docChg chg="modSld">
      <pc:chgData name="Ge Lee" userId="S::uqglee16@uq.edu.au::70867a4b-66b1-4bb1-8a78-fdaf9467fbd2" providerId="AD" clId="Web-{C9B58A1A-FB38-58D2-FF86-E922237140E9}" dt="2026-04-01T14:20:12.520" v="38" actId="1076"/>
      <pc:docMkLst>
        <pc:docMk/>
      </pc:docMkLst>
      <pc:sldChg chg="addSp delSp modSp">
        <pc:chgData name="Ge Lee" userId="S::uqglee16@uq.edu.au::70867a4b-66b1-4bb1-8a78-fdaf9467fbd2" providerId="AD" clId="Web-{C9B58A1A-FB38-58D2-FF86-E922237140E9}" dt="2026-04-01T14:17:46.167" v="7" actId="1076"/>
        <pc:sldMkLst>
          <pc:docMk/>
          <pc:sldMk cId="1172924292" sldId="550"/>
        </pc:sldMkLst>
        <pc:spChg chg="add del mod">
          <ac:chgData name="Ge Lee" userId="S::uqglee16@uq.edu.au::70867a4b-66b1-4bb1-8a78-fdaf9467fbd2" providerId="AD" clId="Web-{C9B58A1A-FB38-58D2-FF86-E922237140E9}" dt="2026-04-01T14:17:31.302" v="4"/>
          <ac:spMkLst>
            <pc:docMk/>
            <pc:sldMk cId="1172924292" sldId="550"/>
            <ac:spMk id="5" creationId="{5711F2AB-5B6A-77AD-F69E-D988AE9A4DE3}"/>
          </ac:spMkLst>
        </pc:spChg>
        <pc:picChg chg="add mod">
          <ac:chgData name="Ge Lee" userId="S::uqglee16@uq.edu.au::70867a4b-66b1-4bb1-8a78-fdaf9467fbd2" providerId="AD" clId="Web-{C9B58A1A-FB38-58D2-FF86-E922237140E9}" dt="2026-04-01T14:17:46.167" v="7" actId="1076"/>
          <ac:picMkLst>
            <pc:docMk/>
            <pc:sldMk cId="1172924292" sldId="550"/>
            <ac:picMk id="2" creationId="{8709C1D7-45AB-478B-1A40-8F10660EA00C}"/>
          </ac:picMkLst>
        </pc:picChg>
        <pc:picChg chg="del">
          <ac:chgData name="Ge Lee" userId="S::uqglee16@uq.edu.au::70867a4b-66b1-4bb1-8a78-fdaf9467fbd2" providerId="AD" clId="Web-{C9B58A1A-FB38-58D2-FF86-E922237140E9}" dt="2026-04-01T14:17:26.942" v="2"/>
          <ac:picMkLst>
            <pc:docMk/>
            <pc:sldMk cId="1172924292" sldId="550"/>
            <ac:picMk id="6" creationId="{B757F44E-83ED-1A6A-7751-6731171C677F}"/>
          </ac:picMkLst>
        </pc:picChg>
      </pc:sldChg>
      <pc:sldChg chg="addSp delSp modSp">
        <pc:chgData name="Ge Lee" userId="S::uqglee16@uq.edu.au::70867a4b-66b1-4bb1-8a78-fdaf9467fbd2" providerId="AD" clId="Web-{C9B58A1A-FB38-58D2-FF86-E922237140E9}" dt="2026-04-01T14:20:12.520" v="38" actId="1076"/>
        <pc:sldMkLst>
          <pc:docMk/>
          <pc:sldMk cId="2344267558" sldId="551"/>
        </pc:sldMkLst>
        <pc:spChg chg="add del mod">
          <ac:chgData name="Ge Lee" userId="S::uqglee16@uq.edu.au::70867a4b-66b1-4bb1-8a78-fdaf9467fbd2" providerId="AD" clId="Web-{C9B58A1A-FB38-58D2-FF86-E922237140E9}" dt="2026-04-01T14:19:08.956" v="23"/>
          <ac:spMkLst>
            <pc:docMk/>
            <pc:sldMk cId="2344267558" sldId="551"/>
            <ac:spMk id="9" creationId="{5B97AA63-18F2-BDB4-F94C-1C6698B2DC28}"/>
          </ac:spMkLst>
        </pc:spChg>
        <pc:spChg chg="mod">
          <ac:chgData name="Ge Lee" userId="S::uqglee16@uq.edu.au::70867a4b-66b1-4bb1-8a78-fdaf9467fbd2" providerId="AD" clId="Web-{C9B58A1A-FB38-58D2-FF86-E922237140E9}" dt="2026-04-01T14:20:12.520" v="38" actId="1076"/>
          <ac:spMkLst>
            <pc:docMk/>
            <pc:sldMk cId="2344267558" sldId="551"/>
            <ac:spMk id="14" creationId="{EC047095-56CE-C7BB-9924-947F72CE5750}"/>
          </ac:spMkLst>
        </pc:spChg>
        <pc:spChg chg="mod">
          <ac:chgData name="Ge Lee" userId="S::uqglee16@uq.edu.au::70867a4b-66b1-4bb1-8a78-fdaf9467fbd2" providerId="AD" clId="Web-{C9B58A1A-FB38-58D2-FF86-E922237140E9}" dt="2026-04-01T14:19:56.333" v="33" actId="1076"/>
          <ac:spMkLst>
            <pc:docMk/>
            <pc:sldMk cId="2344267558" sldId="551"/>
            <ac:spMk id="15" creationId="{EBEF9B78-7CB0-D014-8665-D8F93616F8DE}"/>
          </ac:spMkLst>
        </pc:spChg>
        <pc:picChg chg="add mod">
          <ac:chgData name="Ge Lee" userId="S::uqglee16@uq.edu.au::70867a4b-66b1-4bb1-8a78-fdaf9467fbd2" providerId="AD" clId="Web-{C9B58A1A-FB38-58D2-FF86-E922237140E9}" dt="2026-04-01T14:20:05.145" v="35" actId="1076"/>
          <ac:picMkLst>
            <pc:docMk/>
            <pc:sldMk cId="2344267558" sldId="551"/>
            <ac:picMk id="2" creationId="{5C1CBD07-03A9-736F-E5E7-3806A516954D}"/>
          </ac:picMkLst>
        </pc:picChg>
        <pc:picChg chg="add mod">
          <ac:chgData name="Ge Lee" userId="S::uqglee16@uq.edu.au::70867a4b-66b1-4bb1-8a78-fdaf9467fbd2" providerId="AD" clId="Web-{C9B58A1A-FB38-58D2-FF86-E922237140E9}" dt="2026-04-01T14:20:06.098" v="37" actId="1076"/>
          <ac:picMkLst>
            <pc:docMk/>
            <pc:sldMk cId="2344267558" sldId="551"/>
            <ac:picMk id="3" creationId="{FB0E0F97-A4C2-E21E-B315-BAC5E52779A9}"/>
          </ac:picMkLst>
        </pc:picChg>
        <pc:picChg chg="add mod">
          <ac:chgData name="Ge Lee" userId="S::uqglee16@uq.edu.au::70867a4b-66b1-4bb1-8a78-fdaf9467fbd2" providerId="AD" clId="Web-{C9B58A1A-FB38-58D2-FF86-E922237140E9}" dt="2026-04-01T14:19:30.504" v="28" actId="1076"/>
          <ac:picMkLst>
            <pc:docMk/>
            <pc:sldMk cId="2344267558" sldId="551"/>
            <ac:picMk id="5" creationId="{50D02DDE-527F-99E9-FB0C-40080C184AC2}"/>
          </ac:picMkLst>
        </pc:picChg>
        <pc:picChg chg="del">
          <ac:chgData name="Ge Lee" userId="S::uqglee16@uq.edu.au::70867a4b-66b1-4bb1-8a78-fdaf9467fbd2" providerId="AD" clId="Web-{C9B58A1A-FB38-58D2-FF86-E922237140E9}" dt="2026-04-01T14:18:57.299" v="19"/>
          <ac:picMkLst>
            <pc:docMk/>
            <pc:sldMk cId="2344267558" sldId="551"/>
            <ac:picMk id="6" creationId="{7F5688C3-F857-6DB7-3145-2063EF9FCC0D}"/>
          </ac:picMkLst>
        </pc:picChg>
        <pc:picChg chg="del">
          <ac:chgData name="Ge Lee" userId="S::uqglee16@uq.edu.au::70867a4b-66b1-4bb1-8a78-fdaf9467fbd2" providerId="AD" clId="Web-{C9B58A1A-FB38-58D2-FF86-E922237140E9}" dt="2026-04-01T14:18:57.518" v="20"/>
          <ac:picMkLst>
            <pc:docMk/>
            <pc:sldMk cId="2344267558" sldId="551"/>
            <ac:picMk id="8" creationId="{F9747DEE-BE14-06C0-751C-A1CCCCEFD3AB}"/>
          </ac:picMkLst>
        </pc:picChg>
        <pc:picChg chg="del">
          <ac:chgData name="Ge Lee" userId="S::uqglee16@uq.edu.au::70867a4b-66b1-4bb1-8a78-fdaf9467fbd2" providerId="AD" clId="Web-{C9B58A1A-FB38-58D2-FF86-E922237140E9}" dt="2026-04-01T14:18:53.799" v="17"/>
          <ac:picMkLst>
            <pc:docMk/>
            <pc:sldMk cId="2344267558" sldId="551"/>
            <ac:picMk id="10" creationId="{2BF4712F-8F93-414F-4D64-79E0F0C33271}"/>
          </ac:picMkLst>
        </pc:picChg>
      </pc:sldChg>
    </pc:docChg>
  </pc:docChgLst>
  <pc:docChgLst>
    <pc:chgData name="Ge Lee" userId="S::uqglee16@uq.edu.au::70867a4b-66b1-4bb1-8a78-fdaf9467fbd2" providerId="AD" clId="Web-{73919B57-3A62-0B4B-5B49-D9768424F1A5}"/>
    <pc:docChg chg="modSld">
      <pc:chgData name="Ge Lee" userId="S::uqglee16@uq.edu.au::70867a4b-66b1-4bb1-8a78-fdaf9467fbd2" providerId="AD" clId="Web-{73919B57-3A62-0B4B-5B49-D9768424F1A5}" dt="2026-04-01T22:20:42.828" v="52"/>
      <pc:docMkLst>
        <pc:docMk/>
      </pc:docMkLst>
      <pc:sldChg chg="addSp delSp modSp">
        <pc:chgData name="Ge Lee" userId="S::uqglee16@uq.edu.au::70867a4b-66b1-4bb1-8a78-fdaf9467fbd2" providerId="AD" clId="Web-{73919B57-3A62-0B4B-5B49-D9768424F1A5}" dt="2026-04-01T22:20:42.828" v="52"/>
        <pc:sldMkLst>
          <pc:docMk/>
          <pc:sldMk cId="797086866" sldId="521"/>
        </pc:sldMkLst>
        <pc:spChg chg="add del mod">
          <ac:chgData name="Ge Lee" userId="S::uqglee16@uq.edu.au::70867a4b-66b1-4bb1-8a78-fdaf9467fbd2" providerId="AD" clId="Web-{73919B57-3A62-0B4B-5B49-D9768424F1A5}" dt="2026-04-01T22:19:38.406" v="32"/>
          <ac:spMkLst>
            <pc:docMk/>
            <pc:sldMk cId="797086866" sldId="521"/>
            <ac:spMk id="32" creationId="{64915E3B-CAB4-974B-A857-17781523F927}"/>
          </ac:spMkLst>
        </pc:spChg>
        <pc:spChg chg="add del mod">
          <ac:chgData name="Ge Lee" userId="S::uqglee16@uq.edu.au::70867a4b-66b1-4bb1-8a78-fdaf9467fbd2" providerId="AD" clId="Web-{73919B57-3A62-0B4B-5B49-D9768424F1A5}" dt="2026-04-01T22:19:38.406" v="31"/>
          <ac:spMkLst>
            <pc:docMk/>
            <pc:sldMk cId="797086866" sldId="521"/>
            <ac:spMk id="35" creationId="{D602D935-FCA7-A261-B6AD-06DCFCABA433}"/>
          </ac:spMkLst>
        </pc:spChg>
        <pc:spChg chg="add del mod">
          <ac:chgData name="Ge Lee" userId="S::uqglee16@uq.edu.au::70867a4b-66b1-4bb1-8a78-fdaf9467fbd2" providerId="AD" clId="Web-{73919B57-3A62-0B4B-5B49-D9768424F1A5}" dt="2026-04-01T22:19:38.406" v="29"/>
          <ac:spMkLst>
            <pc:docMk/>
            <pc:sldMk cId="797086866" sldId="521"/>
            <ac:spMk id="40" creationId="{D4A47AF7-D568-A120-8FBA-6AE99D072E15}"/>
          </ac:spMkLst>
        </pc:spChg>
        <pc:spChg chg="add del mod">
          <ac:chgData name="Ge Lee" userId="S::uqglee16@uq.edu.au::70867a4b-66b1-4bb1-8a78-fdaf9467fbd2" providerId="AD" clId="Web-{73919B57-3A62-0B4B-5B49-D9768424F1A5}" dt="2026-04-01T22:19:38.406" v="28"/>
          <ac:spMkLst>
            <pc:docMk/>
            <pc:sldMk cId="797086866" sldId="521"/>
            <ac:spMk id="42" creationId="{F31A5C16-78F1-A9C9-C34E-A307D397BBA3}"/>
          </ac:spMkLst>
        </pc:spChg>
        <pc:spChg chg="add mod">
          <ac:chgData name="Ge Lee" userId="S::uqglee16@uq.edu.au::70867a4b-66b1-4bb1-8a78-fdaf9467fbd2" providerId="AD" clId="Web-{73919B57-3A62-0B4B-5B49-D9768424F1A5}" dt="2026-04-01T22:20:32.938" v="46" actId="1076"/>
          <ac:spMkLst>
            <pc:docMk/>
            <pc:sldMk cId="797086866" sldId="521"/>
            <ac:spMk id="44" creationId="{1861AAE5-A675-9ADC-F368-623A63F0A11C}"/>
          </ac:spMkLst>
        </pc:spChg>
        <pc:spChg chg="add mod">
          <ac:chgData name="Ge Lee" userId="S::uqglee16@uq.edu.au::70867a4b-66b1-4bb1-8a78-fdaf9467fbd2" providerId="AD" clId="Web-{73919B57-3A62-0B4B-5B49-D9768424F1A5}" dt="2026-04-01T22:20:32.953" v="47" actId="1076"/>
          <ac:spMkLst>
            <pc:docMk/>
            <pc:sldMk cId="797086866" sldId="521"/>
            <ac:spMk id="46" creationId="{390EE5D3-C527-76A3-1BD9-E9261EEA50A9}"/>
          </ac:spMkLst>
        </pc:spChg>
        <pc:spChg chg="add mod ord">
          <ac:chgData name="Ge Lee" userId="S::uqglee16@uq.edu.au::70867a4b-66b1-4bb1-8a78-fdaf9467fbd2" providerId="AD" clId="Web-{73919B57-3A62-0B4B-5B49-D9768424F1A5}" dt="2026-04-01T22:20:42.828" v="52"/>
          <ac:spMkLst>
            <pc:docMk/>
            <pc:sldMk cId="797086866" sldId="521"/>
            <ac:spMk id="50" creationId="{6197A988-AFA0-9161-6EFB-C4AA1D264006}"/>
          </ac:spMkLst>
        </pc:spChg>
        <pc:spChg chg="add mod">
          <ac:chgData name="Ge Lee" userId="S::uqglee16@uq.edu.au::70867a4b-66b1-4bb1-8a78-fdaf9467fbd2" providerId="AD" clId="Web-{73919B57-3A62-0B4B-5B49-D9768424F1A5}" dt="2026-04-01T22:20:33.032" v="50" actId="1076"/>
          <ac:spMkLst>
            <pc:docMk/>
            <pc:sldMk cId="797086866" sldId="521"/>
            <ac:spMk id="52" creationId="{3035C02A-C542-6E76-DD86-CD3904118452}"/>
          </ac:spMkLst>
        </pc:spChg>
        <pc:spChg chg="mod">
          <ac:chgData name="Ge Lee" userId="S::uqglee16@uq.edu.au::70867a4b-66b1-4bb1-8a78-fdaf9467fbd2" providerId="AD" clId="Web-{73919B57-3A62-0B4B-5B49-D9768424F1A5}" dt="2026-04-01T22:20:15.735" v="45" actId="14100"/>
          <ac:spMkLst>
            <pc:docMk/>
            <pc:sldMk cId="797086866" sldId="521"/>
            <ac:spMk id="74" creationId="{17C101DB-6D4D-FB89-C38B-5DCCD33D002F}"/>
          </ac:spMkLst>
        </pc:spChg>
        <pc:spChg chg="mod">
          <ac:chgData name="Ge Lee" userId="S::uqglee16@uq.edu.au::70867a4b-66b1-4bb1-8a78-fdaf9467fbd2" providerId="AD" clId="Web-{73919B57-3A62-0B4B-5B49-D9768424F1A5}" dt="2026-04-01T22:18:55.156" v="6" actId="1076"/>
          <ac:spMkLst>
            <pc:docMk/>
            <pc:sldMk cId="797086866" sldId="521"/>
            <ac:spMk id="76" creationId="{65571A73-E7CA-37A6-077F-5324136F6348}"/>
          </ac:spMkLst>
        </pc:spChg>
        <pc:spChg chg="mod">
          <ac:chgData name="Ge Lee" userId="S::uqglee16@uq.edu.au::70867a4b-66b1-4bb1-8a78-fdaf9467fbd2" providerId="AD" clId="Web-{73919B57-3A62-0B4B-5B49-D9768424F1A5}" dt="2026-04-01T22:18:55.359" v="7" actId="1076"/>
          <ac:spMkLst>
            <pc:docMk/>
            <pc:sldMk cId="797086866" sldId="521"/>
            <ac:spMk id="77" creationId="{6536EE68-4D2F-D9C8-4119-8634095A53FE}"/>
          </ac:spMkLst>
        </pc:spChg>
        <pc:spChg chg="mod">
          <ac:chgData name="Ge Lee" userId="S::uqglee16@uq.edu.au::70867a4b-66b1-4bb1-8a78-fdaf9467fbd2" providerId="AD" clId="Web-{73919B57-3A62-0B4B-5B49-D9768424F1A5}" dt="2026-04-01T22:19:00.875" v="10" actId="1076"/>
          <ac:spMkLst>
            <pc:docMk/>
            <pc:sldMk cId="797086866" sldId="521"/>
            <ac:spMk id="78" creationId="{8C7D31C0-0A30-B65C-2706-0F1F2D9CEADE}"/>
          </ac:spMkLst>
        </pc:spChg>
        <pc:spChg chg="mod">
          <ac:chgData name="Ge Lee" userId="S::uqglee16@uq.edu.au::70867a4b-66b1-4bb1-8a78-fdaf9467fbd2" providerId="AD" clId="Web-{73919B57-3A62-0B4B-5B49-D9768424F1A5}" dt="2026-04-01T22:20:38.828" v="51" actId="14100"/>
          <ac:spMkLst>
            <pc:docMk/>
            <pc:sldMk cId="797086866" sldId="521"/>
            <ac:spMk id="81" creationId="{AD36D23D-934D-E2B4-FB22-2E58F5AAE461}"/>
          </ac:spMkLst>
        </pc:spChg>
        <pc:spChg chg="mod">
          <ac:chgData name="Ge Lee" userId="S::uqglee16@uq.edu.au::70867a4b-66b1-4bb1-8a78-fdaf9467fbd2" providerId="AD" clId="Web-{73919B57-3A62-0B4B-5B49-D9768424F1A5}" dt="2026-04-01T22:18:55.562" v="8" actId="1076"/>
          <ac:spMkLst>
            <pc:docMk/>
            <pc:sldMk cId="797086866" sldId="521"/>
            <ac:spMk id="87" creationId="{56CD2011-B10F-9BEE-2732-5742B07DA22B}"/>
          </ac:spMkLst>
        </pc:spChg>
        <pc:spChg chg="mod">
          <ac:chgData name="Ge Lee" userId="S::uqglee16@uq.edu.au::70867a4b-66b1-4bb1-8a78-fdaf9467fbd2" providerId="AD" clId="Web-{73919B57-3A62-0B4B-5B49-D9768424F1A5}" dt="2026-04-01T22:18:55.781" v="9" actId="1076"/>
          <ac:spMkLst>
            <pc:docMk/>
            <pc:sldMk cId="797086866" sldId="521"/>
            <ac:spMk id="88" creationId="{DBC17454-0472-CEB4-C07A-B999C8F06A43}"/>
          </ac:spMkLst>
        </pc:spChg>
        <pc:spChg chg="mod">
          <ac:chgData name="Ge Lee" userId="S::uqglee16@uq.edu.au::70867a4b-66b1-4bb1-8a78-fdaf9467fbd2" providerId="AD" clId="Web-{73919B57-3A62-0B4B-5B49-D9768424F1A5}" dt="2026-04-01T22:18:54.937" v="5" actId="1076"/>
          <ac:spMkLst>
            <pc:docMk/>
            <pc:sldMk cId="797086866" sldId="521"/>
            <ac:spMk id="197" creationId="{DFFBB8EF-4DFC-949E-801F-508985375DB1}"/>
          </ac:spMkLst>
        </pc:spChg>
        <pc:grpChg chg="mod">
          <ac:chgData name="Ge Lee" userId="S::uqglee16@uq.edu.au::70867a4b-66b1-4bb1-8a78-fdaf9467fbd2" providerId="AD" clId="Web-{73919B57-3A62-0B4B-5B49-D9768424F1A5}" dt="2026-04-01T22:20:09.078" v="44" actId="1076"/>
          <ac:grpSpMkLst>
            <pc:docMk/>
            <pc:sldMk cId="797086866" sldId="521"/>
            <ac:grpSpMk id="2" creationId="{5620B6B0-8CA5-DAAA-51CC-3025FD824429}"/>
          </ac:grpSpMkLst>
        </pc:grpChg>
        <pc:cxnChg chg="add del mod">
          <ac:chgData name="Ge Lee" userId="S::uqglee16@uq.edu.au::70867a4b-66b1-4bb1-8a78-fdaf9467fbd2" providerId="AD" clId="Web-{73919B57-3A62-0B4B-5B49-D9768424F1A5}" dt="2026-04-01T22:19:38.406" v="30"/>
          <ac:cxnSpMkLst>
            <pc:docMk/>
            <pc:sldMk cId="797086866" sldId="521"/>
            <ac:cxnSpMk id="38" creationId="{387E8F76-B20A-6148-3027-6EF1FCDCEBC2}"/>
          </ac:cxnSpMkLst>
        </pc:cxnChg>
        <pc:cxnChg chg="add mod">
          <ac:chgData name="Ge Lee" userId="S::uqglee16@uq.edu.au::70867a4b-66b1-4bb1-8a78-fdaf9467fbd2" providerId="AD" clId="Web-{73919B57-3A62-0B4B-5B49-D9768424F1A5}" dt="2026-04-01T22:20:32.985" v="48" actId="1076"/>
          <ac:cxnSpMkLst>
            <pc:docMk/>
            <pc:sldMk cId="797086866" sldId="521"/>
            <ac:cxnSpMk id="48" creationId="{69306E91-C56B-45DE-E9DF-DC322D4E547E}"/>
          </ac:cxnSpMkLst>
        </pc:cxnChg>
      </pc:sldChg>
    </pc:docChg>
  </pc:docChgLst>
  <pc:docChgLst>
    <pc:chgData name="Ge Lee" userId="S::uqglee16@uq.edu.au::70867a4b-66b1-4bb1-8a78-fdaf9467fbd2" providerId="AD" clId="Web-{AEAABEC8-8CB1-E53E-90F3-CF30009A8203}"/>
    <pc:docChg chg="modSld">
      <pc:chgData name="Ge Lee" userId="S::uqglee16@uq.edu.au::70867a4b-66b1-4bb1-8a78-fdaf9467fbd2" providerId="AD" clId="Web-{AEAABEC8-8CB1-E53E-90F3-CF30009A8203}" dt="2026-04-01T21:56:42.580" v="16" actId="14100"/>
      <pc:docMkLst>
        <pc:docMk/>
      </pc:docMkLst>
      <pc:sldChg chg="addSp modSp">
        <pc:chgData name="Ge Lee" userId="S::uqglee16@uq.edu.au::70867a4b-66b1-4bb1-8a78-fdaf9467fbd2" providerId="AD" clId="Web-{AEAABEC8-8CB1-E53E-90F3-CF30009A8203}" dt="2026-04-01T21:56:42.580" v="16" actId="14100"/>
        <pc:sldMkLst>
          <pc:docMk/>
          <pc:sldMk cId="672750525" sldId="290"/>
        </pc:sldMkLst>
        <pc:spChg chg="add mod">
          <ac:chgData name="Ge Lee" userId="S::uqglee16@uq.edu.au::70867a4b-66b1-4bb1-8a78-fdaf9467fbd2" providerId="AD" clId="Web-{AEAABEC8-8CB1-E53E-90F3-CF30009A8203}" dt="2026-04-01T21:56:29.971" v="11"/>
          <ac:spMkLst>
            <pc:docMk/>
            <pc:sldMk cId="672750525" sldId="290"/>
            <ac:spMk id="8" creationId="{F1E48BA9-E2D9-E463-F79D-9D0D0675162B}"/>
          </ac:spMkLst>
        </pc:spChg>
        <pc:spChg chg="add mod">
          <ac:chgData name="Ge Lee" userId="S::uqglee16@uq.edu.au::70867a4b-66b1-4bb1-8a78-fdaf9467fbd2" providerId="AD" clId="Web-{AEAABEC8-8CB1-E53E-90F3-CF30009A8203}" dt="2026-04-01T21:56:29.971" v="12"/>
          <ac:spMkLst>
            <pc:docMk/>
            <pc:sldMk cId="672750525" sldId="290"/>
            <ac:spMk id="10" creationId="{D003886B-C063-0EBB-0224-E513DE1321A2}"/>
          </ac:spMkLst>
        </pc:spChg>
        <pc:spChg chg="add mod">
          <ac:chgData name="Ge Lee" userId="S::uqglee16@uq.edu.au::70867a4b-66b1-4bb1-8a78-fdaf9467fbd2" providerId="AD" clId="Web-{AEAABEC8-8CB1-E53E-90F3-CF30009A8203}" dt="2026-04-01T21:56:29.971" v="13"/>
          <ac:spMkLst>
            <pc:docMk/>
            <pc:sldMk cId="672750525" sldId="290"/>
            <ac:spMk id="33" creationId="{A56EBD2A-706F-743F-89E8-D5C7E79B7865}"/>
          </ac:spMkLst>
        </pc:spChg>
        <pc:spChg chg="add mod">
          <ac:chgData name="Ge Lee" userId="S::uqglee16@uq.edu.au::70867a4b-66b1-4bb1-8a78-fdaf9467fbd2" providerId="AD" clId="Web-{AEAABEC8-8CB1-E53E-90F3-CF30009A8203}" dt="2026-04-01T21:56:30.064" v="14"/>
          <ac:spMkLst>
            <pc:docMk/>
            <pc:sldMk cId="672750525" sldId="290"/>
            <ac:spMk id="36" creationId="{ADDCEEF3-3499-FA3A-AA28-8062BD7985FF}"/>
          </ac:spMkLst>
        </pc:spChg>
        <pc:spChg chg="mod">
          <ac:chgData name="Ge Lee" userId="S::uqglee16@uq.edu.au::70867a4b-66b1-4bb1-8a78-fdaf9467fbd2" providerId="AD" clId="Web-{AEAABEC8-8CB1-E53E-90F3-CF30009A8203}" dt="2026-04-01T21:56:38.283" v="15" actId="14100"/>
          <ac:spMkLst>
            <pc:docMk/>
            <pc:sldMk cId="672750525" sldId="290"/>
            <ac:spMk id="56" creationId="{02720AE6-60E1-2ECD-E6D0-CB989F3927B6}"/>
          </ac:spMkLst>
        </pc:spChg>
        <pc:spChg chg="mod">
          <ac:chgData name="Ge Lee" userId="S::uqglee16@uq.edu.au::70867a4b-66b1-4bb1-8a78-fdaf9467fbd2" providerId="AD" clId="Web-{AEAABEC8-8CB1-E53E-90F3-CF30009A8203}" dt="2026-04-01T21:56:42.580" v="16" actId="14100"/>
          <ac:spMkLst>
            <pc:docMk/>
            <pc:sldMk cId="672750525" sldId="290"/>
            <ac:spMk id="63" creationId="{F717ADE1-6409-DE0E-B506-DE1BABEEFA8A}"/>
          </ac:spMkLst>
        </pc:spChg>
        <pc:cxnChg chg="add mod">
          <ac:chgData name="Ge Lee" userId="S::uqglee16@uq.edu.au::70867a4b-66b1-4bb1-8a78-fdaf9467fbd2" providerId="AD" clId="Web-{AEAABEC8-8CB1-E53E-90F3-CF30009A8203}" dt="2026-04-01T21:56:25.158" v="8"/>
          <ac:cxnSpMkLst>
            <pc:docMk/>
            <pc:sldMk cId="672750525" sldId="290"/>
            <ac:cxnSpMk id="12" creationId="{77C62D73-A08F-314E-AC94-B2459B058F4E}"/>
          </ac:cxnSpMkLst>
        </pc:cxnChg>
      </pc:sldChg>
      <pc:sldChg chg="modSp">
        <pc:chgData name="Ge Lee" userId="S::uqglee16@uq.edu.au::70867a4b-66b1-4bb1-8a78-fdaf9467fbd2" providerId="AD" clId="Web-{AEAABEC8-8CB1-E53E-90F3-CF30009A8203}" dt="2026-04-01T21:56:02.783" v="0" actId="1076"/>
        <pc:sldMkLst>
          <pc:docMk/>
          <pc:sldMk cId="3030671667" sldId="303"/>
        </pc:sldMkLst>
        <pc:spChg chg="mod">
          <ac:chgData name="Ge Lee" userId="S::uqglee16@uq.edu.au::70867a4b-66b1-4bb1-8a78-fdaf9467fbd2" providerId="AD" clId="Web-{AEAABEC8-8CB1-E53E-90F3-CF30009A8203}" dt="2026-04-01T21:56:02.783" v="0" actId="1076"/>
          <ac:spMkLst>
            <pc:docMk/>
            <pc:sldMk cId="3030671667" sldId="303"/>
            <ac:spMk id="96" creationId="{966892A8-3885-72FD-5A6F-B011F66B49F6}"/>
          </ac:spMkLst>
        </pc:spChg>
      </pc:sldChg>
    </pc:docChg>
  </pc:docChgLst>
  <pc:docChgLst>
    <pc:chgData name="Ge Lee" userId="S::uqglee16@uq.edu.au::70867a4b-66b1-4bb1-8a78-fdaf9467fbd2" providerId="AD" clId="Web-{3D44BB82-545B-F514-BAD2-1F4DD9364984}"/>
    <pc:docChg chg="modSld">
      <pc:chgData name="Ge Lee" userId="S::uqglee16@uq.edu.au::70867a4b-66b1-4bb1-8a78-fdaf9467fbd2" providerId="AD" clId="Web-{3D44BB82-545B-F514-BAD2-1F4DD9364984}" dt="2026-04-01T14:39:19.329" v="99" actId="14100"/>
      <pc:docMkLst>
        <pc:docMk/>
      </pc:docMkLst>
      <pc:sldChg chg="modSp">
        <pc:chgData name="Ge Lee" userId="S::uqglee16@uq.edu.au::70867a4b-66b1-4bb1-8a78-fdaf9467fbd2" providerId="AD" clId="Web-{3D44BB82-545B-F514-BAD2-1F4DD9364984}" dt="2026-04-01T14:29:49.477" v="14" actId="14100"/>
        <pc:sldMkLst>
          <pc:docMk/>
          <pc:sldMk cId="2229010585" sldId="547"/>
        </pc:sldMkLst>
        <pc:spChg chg="mod">
          <ac:chgData name="Ge Lee" userId="S::uqglee16@uq.edu.au::70867a4b-66b1-4bb1-8a78-fdaf9467fbd2" providerId="AD" clId="Web-{3D44BB82-545B-F514-BAD2-1F4DD9364984}" dt="2026-04-01T14:29:49.477" v="14" actId="14100"/>
          <ac:spMkLst>
            <pc:docMk/>
            <pc:sldMk cId="2229010585" sldId="547"/>
            <ac:spMk id="3" creationId="{E0F55D31-4825-2092-995B-B2EBA39F7333}"/>
          </ac:spMkLst>
        </pc:spChg>
        <pc:spChg chg="mod">
          <ac:chgData name="Ge Lee" userId="S::uqglee16@uq.edu.au::70867a4b-66b1-4bb1-8a78-fdaf9467fbd2" providerId="AD" clId="Web-{3D44BB82-545B-F514-BAD2-1F4DD9364984}" dt="2026-04-01T14:29:38.602" v="13" actId="1076"/>
          <ac:spMkLst>
            <pc:docMk/>
            <pc:sldMk cId="2229010585" sldId="547"/>
            <ac:spMk id="5" creationId="{7B19835F-D2AE-2D0E-0C94-959ECE3EFD48}"/>
          </ac:spMkLst>
        </pc:spChg>
      </pc:sldChg>
      <pc:sldChg chg="modSp">
        <pc:chgData name="Ge Lee" userId="S::uqglee16@uq.edu.au::70867a4b-66b1-4bb1-8a78-fdaf9467fbd2" providerId="AD" clId="Web-{3D44BB82-545B-F514-BAD2-1F4DD9364984}" dt="2026-04-01T14:32:23.026" v="39" actId="1076"/>
        <pc:sldMkLst>
          <pc:docMk/>
          <pc:sldMk cId="1172924292" sldId="550"/>
        </pc:sldMkLst>
        <pc:spChg chg="mod">
          <ac:chgData name="Ge Lee" userId="S::uqglee16@uq.edu.au::70867a4b-66b1-4bb1-8a78-fdaf9467fbd2" providerId="AD" clId="Web-{3D44BB82-545B-F514-BAD2-1F4DD9364984}" dt="2026-04-01T14:32:22.838" v="38" actId="1076"/>
          <ac:spMkLst>
            <pc:docMk/>
            <pc:sldMk cId="1172924292" sldId="550"/>
            <ac:spMk id="9" creationId="{CA2580BC-5399-E625-7D47-C69E27C6D674}"/>
          </ac:spMkLst>
        </pc:spChg>
        <pc:picChg chg="mod">
          <ac:chgData name="Ge Lee" userId="S::uqglee16@uq.edu.au::70867a4b-66b1-4bb1-8a78-fdaf9467fbd2" providerId="AD" clId="Web-{3D44BB82-545B-F514-BAD2-1F4DD9364984}" dt="2026-04-01T14:32:23.026" v="39" actId="1076"/>
          <ac:picMkLst>
            <pc:docMk/>
            <pc:sldMk cId="1172924292" sldId="550"/>
            <ac:picMk id="2" creationId="{8709C1D7-45AB-478B-1A40-8F10660EA00C}"/>
          </ac:picMkLst>
        </pc:picChg>
      </pc:sldChg>
      <pc:sldChg chg="addSp delSp modSp">
        <pc:chgData name="Ge Lee" userId="S::uqglee16@uq.edu.au::70867a4b-66b1-4bb1-8a78-fdaf9467fbd2" providerId="AD" clId="Web-{3D44BB82-545B-F514-BAD2-1F4DD9364984}" dt="2026-04-01T14:39:19.329" v="99" actId="14100"/>
        <pc:sldMkLst>
          <pc:docMk/>
          <pc:sldMk cId="1483791669" sldId="552"/>
        </pc:sldMkLst>
        <pc:spChg chg="mod">
          <ac:chgData name="Ge Lee" userId="S::uqglee16@uq.edu.au::70867a4b-66b1-4bb1-8a78-fdaf9467fbd2" providerId="AD" clId="Web-{3D44BB82-545B-F514-BAD2-1F4DD9364984}" dt="2026-04-01T14:34:50.763" v="63" actId="14100"/>
          <ac:spMkLst>
            <pc:docMk/>
            <pc:sldMk cId="1483791669" sldId="552"/>
            <ac:spMk id="3" creationId="{F7DC2CA7-4A51-48BB-7D4B-4B7CE2509BB3}"/>
          </ac:spMkLst>
        </pc:spChg>
        <pc:spChg chg="add mod">
          <ac:chgData name="Ge Lee" userId="S::uqglee16@uq.edu.au::70867a4b-66b1-4bb1-8a78-fdaf9467fbd2" providerId="AD" clId="Web-{3D44BB82-545B-F514-BAD2-1F4DD9364984}" dt="2026-04-01T14:37:32.669" v="93" actId="20577"/>
          <ac:spMkLst>
            <pc:docMk/>
            <pc:sldMk cId="1483791669" sldId="552"/>
            <ac:spMk id="13" creationId="{F6E51B79-A4C5-E51A-987D-75DCEB5EAD9E}"/>
          </ac:spMkLst>
        </pc:spChg>
        <pc:spChg chg="add del mod">
          <ac:chgData name="Ge Lee" userId="S::uqglee16@uq.edu.au::70867a4b-66b1-4bb1-8a78-fdaf9467fbd2" providerId="AD" clId="Web-{3D44BB82-545B-F514-BAD2-1F4DD9364984}" dt="2026-04-01T14:34:30.200" v="58"/>
          <ac:spMkLst>
            <pc:docMk/>
            <pc:sldMk cId="1483791669" sldId="552"/>
            <ac:spMk id="15" creationId="{8BFA3B2B-8CB0-8F2C-33F7-30EA7000C8F4}"/>
          </ac:spMkLst>
        </pc:spChg>
        <pc:spChg chg="add mod">
          <ac:chgData name="Ge Lee" userId="S::uqglee16@uq.edu.au::70867a4b-66b1-4bb1-8a78-fdaf9467fbd2" providerId="AD" clId="Web-{3D44BB82-545B-F514-BAD2-1F4DD9364984}" dt="2026-04-01T14:36:14.872" v="88" actId="14100"/>
          <ac:spMkLst>
            <pc:docMk/>
            <pc:sldMk cId="1483791669" sldId="552"/>
            <ac:spMk id="17" creationId="{C2E620D1-307E-785C-5579-B5B322C2360A}"/>
          </ac:spMkLst>
        </pc:spChg>
        <pc:spChg chg="add mod">
          <ac:chgData name="Ge Lee" userId="S::uqglee16@uq.edu.au::70867a4b-66b1-4bb1-8a78-fdaf9467fbd2" providerId="AD" clId="Web-{3D44BB82-545B-F514-BAD2-1F4DD9364984}" dt="2026-04-01T14:36:17.763" v="89" actId="1076"/>
          <ac:spMkLst>
            <pc:docMk/>
            <pc:sldMk cId="1483791669" sldId="552"/>
            <ac:spMk id="18" creationId="{9AB31F4E-AD32-3555-EA52-3DFC49811051}"/>
          </ac:spMkLst>
        </pc:spChg>
        <pc:spChg chg="add mod">
          <ac:chgData name="Ge Lee" userId="S::uqglee16@uq.edu.au::70867a4b-66b1-4bb1-8a78-fdaf9467fbd2" providerId="AD" clId="Web-{3D44BB82-545B-F514-BAD2-1F4DD9364984}" dt="2026-04-01T14:36:22.216" v="90" actId="14100"/>
          <ac:spMkLst>
            <pc:docMk/>
            <pc:sldMk cId="1483791669" sldId="552"/>
            <ac:spMk id="19" creationId="{698692F0-3D32-AC60-77B2-649B65605073}"/>
          </ac:spMkLst>
        </pc:spChg>
        <pc:spChg chg="add mod">
          <ac:chgData name="Ge Lee" userId="S::uqglee16@uq.edu.au::70867a4b-66b1-4bb1-8a78-fdaf9467fbd2" providerId="AD" clId="Web-{3D44BB82-545B-F514-BAD2-1F4DD9364984}" dt="2026-04-01T14:39:19.329" v="99" actId="14100"/>
          <ac:spMkLst>
            <pc:docMk/>
            <pc:sldMk cId="1483791669" sldId="552"/>
            <ac:spMk id="20" creationId="{00A4E44B-5B4F-BD94-D723-270D1BE531AF}"/>
          </ac:spMkLst>
        </pc:spChg>
        <pc:spChg chg="add mod">
          <ac:chgData name="Ge Lee" userId="S::uqglee16@uq.edu.au::70867a4b-66b1-4bb1-8a78-fdaf9467fbd2" providerId="AD" clId="Web-{3D44BB82-545B-F514-BAD2-1F4DD9364984}" dt="2026-04-01T14:35:50.857" v="84" actId="14100"/>
          <ac:spMkLst>
            <pc:docMk/>
            <pc:sldMk cId="1483791669" sldId="552"/>
            <ac:spMk id="21" creationId="{C1979BD4-84A9-D92A-931D-6E5662E96FEB}"/>
          </ac:spMkLst>
        </pc:spChg>
        <pc:picChg chg="mod">
          <ac:chgData name="Ge Lee" userId="S::uqglee16@uq.edu.au::70867a4b-66b1-4bb1-8a78-fdaf9467fbd2" providerId="AD" clId="Web-{3D44BB82-545B-F514-BAD2-1F4DD9364984}" dt="2026-04-01T14:28:46.148" v="6" actId="1076"/>
          <ac:picMkLst>
            <pc:docMk/>
            <pc:sldMk cId="1483791669" sldId="552"/>
            <ac:picMk id="6" creationId="{87E6FFA8-7801-2329-F23A-4DAA88502F31}"/>
          </ac:picMkLst>
        </pc:picChg>
      </pc:sldChg>
    </pc:docChg>
  </pc:docChgLst>
  <pc:docChgLst>
    <pc:chgData name="Ge Lee" userId="S::uqglee16@uq.edu.au::70867a4b-66b1-4bb1-8a78-fdaf9467fbd2" providerId="AD" clId="Web-{BDAF9E74-DE17-819B-4922-B897294763EE}"/>
    <pc:docChg chg="modSld">
      <pc:chgData name="Ge Lee" userId="S::uqglee16@uq.edu.au::70867a4b-66b1-4bb1-8a78-fdaf9467fbd2" providerId="AD" clId="Web-{BDAF9E74-DE17-819B-4922-B897294763EE}" dt="2026-04-01T21:35:30.923" v="1" actId="14100"/>
      <pc:docMkLst>
        <pc:docMk/>
      </pc:docMkLst>
      <pc:sldChg chg="modSp">
        <pc:chgData name="Ge Lee" userId="S::uqglee16@uq.edu.au::70867a4b-66b1-4bb1-8a78-fdaf9467fbd2" providerId="AD" clId="Web-{BDAF9E74-DE17-819B-4922-B897294763EE}" dt="2026-04-01T21:35:30.923" v="1" actId="14100"/>
        <pc:sldMkLst>
          <pc:docMk/>
          <pc:sldMk cId="3030671667" sldId="303"/>
        </pc:sldMkLst>
        <pc:spChg chg="mod">
          <ac:chgData name="Ge Lee" userId="S::uqglee16@uq.edu.au::70867a4b-66b1-4bb1-8a78-fdaf9467fbd2" providerId="AD" clId="Web-{BDAF9E74-DE17-819B-4922-B897294763EE}" dt="2026-04-01T21:35:30.923" v="1" actId="14100"/>
          <ac:spMkLst>
            <pc:docMk/>
            <pc:sldMk cId="3030671667" sldId="303"/>
            <ac:spMk id="61" creationId="{B7E60155-7A5D-6CB3-B309-86740B6B8163}"/>
          </ac:spMkLst>
        </pc:spChg>
      </pc:sldChg>
    </pc:docChg>
  </pc:docChgLst>
  <pc:docChgLst>
    <pc:chgData name="Ge Lee" userId="S::uqglee16@uq.edu.au::70867a4b-66b1-4bb1-8a78-fdaf9467fbd2" providerId="AD" clId="Web-{CBFC9868-7467-2B8C-5FEC-E2B855F000FA}"/>
    <pc:docChg chg="modSld">
      <pc:chgData name="Ge Lee" userId="S::uqglee16@uq.edu.au::70867a4b-66b1-4bb1-8a78-fdaf9467fbd2" providerId="AD" clId="Web-{CBFC9868-7467-2B8C-5FEC-E2B855F000FA}" dt="2026-04-01T13:16:08.457" v="117" actId="1076"/>
      <pc:docMkLst>
        <pc:docMk/>
      </pc:docMkLst>
      <pc:sldChg chg="addSp delSp modSp">
        <pc:chgData name="Ge Lee" userId="S::uqglee16@uq.edu.au::70867a4b-66b1-4bb1-8a78-fdaf9467fbd2" providerId="AD" clId="Web-{CBFC9868-7467-2B8C-5FEC-E2B855F000FA}" dt="2026-04-01T13:16:08.457" v="117" actId="1076"/>
        <pc:sldMkLst>
          <pc:docMk/>
          <pc:sldMk cId="1832448354" sldId="530"/>
        </pc:sldMkLst>
        <pc:spChg chg="del">
          <ac:chgData name="Ge Lee" userId="S::uqglee16@uq.edu.au::70867a4b-66b1-4bb1-8a78-fdaf9467fbd2" providerId="AD" clId="Web-{CBFC9868-7467-2B8C-5FEC-E2B855F000FA}" dt="2026-04-01T13:04:25.400" v="43"/>
          <ac:spMkLst>
            <pc:docMk/>
            <pc:sldMk cId="1832448354" sldId="530"/>
            <ac:spMk id="2" creationId="{35693595-215E-2103-4A6E-DA452734A82A}"/>
          </ac:spMkLst>
        </pc:spChg>
        <pc:spChg chg="del">
          <ac:chgData name="Ge Lee" userId="S::uqglee16@uq.edu.au::70867a4b-66b1-4bb1-8a78-fdaf9467fbd2" providerId="AD" clId="Web-{CBFC9868-7467-2B8C-5FEC-E2B855F000FA}" dt="2026-04-01T13:12:21.765" v="87"/>
          <ac:spMkLst>
            <pc:docMk/>
            <pc:sldMk cId="1832448354" sldId="530"/>
            <ac:spMk id="4" creationId="{BFB8991A-016C-D6A2-FD82-757D2ACDCC40}"/>
          </ac:spMkLst>
        </pc:spChg>
        <pc:spChg chg="mod">
          <ac:chgData name="Ge Lee" userId="S::uqglee16@uq.edu.au::70867a4b-66b1-4bb1-8a78-fdaf9467fbd2" providerId="AD" clId="Web-{CBFC9868-7467-2B8C-5FEC-E2B855F000FA}" dt="2026-04-01T13:12:54.672" v="94" actId="1076"/>
          <ac:spMkLst>
            <pc:docMk/>
            <pc:sldMk cId="1832448354" sldId="530"/>
            <ac:spMk id="8" creationId="{F8C6E2A3-FF67-6F38-E260-BD17A9B07ED8}"/>
          </ac:spMkLst>
        </pc:spChg>
        <pc:spChg chg="mod">
          <ac:chgData name="Ge Lee" userId="S::uqglee16@uq.edu.au::70867a4b-66b1-4bb1-8a78-fdaf9467fbd2" providerId="AD" clId="Web-{CBFC9868-7467-2B8C-5FEC-E2B855F000FA}" dt="2026-04-01T13:12:12.296" v="82" actId="1076"/>
          <ac:spMkLst>
            <pc:docMk/>
            <pc:sldMk cId="1832448354" sldId="530"/>
            <ac:spMk id="10" creationId="{E9C2A9E6-795A-FE85-C111-3849D0D111A7}"/>
          </ac:spMkLst>
        </pc:spChg>
        <pc:spChg chg="mod">
          <ac:chgData name="Ge Lee" userId="S::uqglee16@uq.edu.au::70867a4b-66b1-4bb1-8a78-fdaf9467fbd2" providerId="AD" clId="Web-{CBFC9868-7467-2B8C-5FEC-E2B855F000FA}" dt="2026-04-01T13:12:26.093" v="88" actId="1076"/>
          <ac:spMkLst>
            <pc:docMk/>
            <pc:sldMk cId="1832448354" sldId="530"/>
            <ac:spMk id="13" creationId="{C475D83C-02FC-A7BD-8119-FEEB9AEBCE13}"/>
          </ac:spMkLst>
        </pc:spChg>
        <pc:spChg chg="add mod">
          <ac:chgData name="Ge Lee" userId="S::uqglee16@uq.edu.au::70867a4b-66b1-4bb1-8a78-fdaf9467fbd2" providerId="AD" clId="Web-{CBFC9868-7467-2B8C-5FEC-E2B855F000FA}" dt="2026-04-01T13:13:01.969" v="96" actId="1076"/>
          <ac:spMkLst>
            <pc:docMk/>
            <pc:sldMk cId="1832448354" sldId="530"/>
            <ac:spMk id="16" creationId="{2C2374EA-CCC7-26B7-9726-D7CBA124D180}"/>
          </ac:spMkLst>
        </pc:spChg>
        <pc:spChg chg="add mod">
          <ac:chgData name="Ge Lee" userId="S::uqglee16@uq.edu.au::70867a4b-66b1-4bb1-8a78-fdaf9467fbd2" providerId="AD" clId="Web-{CBFC9868-7467-2B8C-5FEC-E2B855F000FA}" dt="2026-04-01T13:13:08.204" v="99" actId="1076"/>
          <ac:spMkLst>
            <pc:docMk/>
            <pc:sldMk cId="1832448354" sldId="530"/>
            <ac:spMk id="19" creationId="{02FE8616-E93D-9E3F-8BC6-F68F263A5D1D}"/>
          </ac:spMkLst>
        </pc:spChg>
        <pc:picChg chg="add del mod modCrop">
          <ac:chgData name="Ge Lee" userId="S::uqglee16@uq.edu.au::70867a4b-66b1-4bb1-8a78-fdaf9467fbd2" providerId="AD" clId="Web-{CBFC9868-7467-2B8C-5FEC-E2B855F000FA}" dt="2026-04-01T13:05:26.592" v="62"/>
          <ac:picMkLst>
            <pc:docMk/>
            <pc:sldMk cId="1832448354" sldId="530"/>
            <ac:picMk id="6" creationId="{63B10308-CDC2-1E67-054A-0F941D5AC6BB}"/>
          </ac:picMkLst>
        </pc:picChg>
        <pc:picChg chg="mod">
          <ac:chgData name="Ge Lee" userId="S::uqglee16@uq.edu.au::70867a4b-66b1-4bb1-8a78-fdaf9467fbd2" providerId="AD" clId="Web-{CBFC9868-7467-2B8C-5FEC-E2B855F000FA}" dt="2026-04-01T13:12:57.782" v="95" actId="1076"/>
          <ac:picMkLst>
            <pc:docMk/>
            <pc:sldMk cId="1832448354" sldId="530"/>
            <ac:picMk id="7" creationId="{272C7BFD-EE69-99D5-B910-7BB520B31133}"/>
          </ac:picMkLst>
        </pc:picChg>
        <pc:picChg chg="mod modCrop">
          <ac:chgData name="Ge Lee" userId="S::uqglee16@uq.edu.au::70867a4b-66b1-4bb1-8a78-fdaf9467fbd2" providerId="AD" clId="Web-{CBFC9868-7467-2B8C-5FEC-E2B855F000FA}" dt="2026-04-01T13:16:08.457" v="117" actId="1076"/>
          <ac:picMkLst>
            <pc:docMk/>
            <pc:sldMk cId="1832448354" sldId="530"/>
            <ac:picMk id="9" creationId="{CB41A611-5EA5-6B3A-63AC-DC5912F74490}"/>
          </ac:picMkLst>
        </pc:picChg>
        <pc:picChg chg="mod modCrop">
          <ac:chgData name="Ge Lee" userId="S::uqglee16@uq.edu.au::70867a4b-66b1-4bb1-8a78-fdaf9467fbd2" providerId="AD" clId="Web-{CBFC9868-7467-2B8C-5FEC-E2B855F000FA}" dt="2026-04-01T13:12:48.938" v="93" actId="1076"/>
          <ac:picMkLst>
            <pc:docMk/>
            <pc:sldMk cId="1832448354" sldId="530"/>
            <ac:picMk id="11" creationId="{F306476D-DE66-E192-9109-FFA41E568FF6}"/>
          </ac:picMkLst>
        </pc:picChg>
        <pc:picChg chg="add del mod">
          <ac:chgData name="Ge Lee" userId="S::uqglee16@uq.edu.au::70867a4b-66b1-4bb1-8a78-fdaf9467fbd2" providerId="AD" clId="Web-{CBFC9868-7467-2B8C-5FEC-E2B855F000FA}" dt="2026-04-01T13:03:06.377" v="34"/>
          <ac:picMkLst>
            <pc:docMk/>
            <pc:sldMk cId="1832448354" sldId="530"/>
            <ac:picMk id="17" creationId="{9BF533C3-D20A-9508-644A-C5EE91AF2F37}"/>
          </ac:picMkLst>
        </pc:picChg>
        <pc:picChg chg="add mod">
          <ac:chgData name="Ge Lee" userId="S::uqglee16@uq.edu.au::70867a4b-66b1-4bb1-8a78-fdaf9467fbd2" providerId="AD" clId="Web-{CBFC9868-7467-2B8C-5FEC-E2B855F000FA}" dt="2026-04-01T13:04:25.353" v="42" actId="1076"/>
          <ac:picMkLst>
            <pc:docMk/>
            <pc:sldMk cId="1832448354" sldId="530"/>
            <ac:picMk id="18" creationId="{DD892D9B-04D3-035D-3E79-E66E2BEBBE95}"/>
          </ac:picMkLst>
        </pc:picChg>
        <pc:picChg chg="add del mod">
          <ac:chgData name="Ge Lee" userId="S::uqglee16@uq.edu.au::70867a4b-66b1-4bb1-8a78-fdaf9467fbd2" providerId="AD" clId="Web-{CBFC9868-7467-2B8C-5FEC-E2B855F000FA}" dt="2026-04-01T13:07:12.036" v="66"/>
          <ac:picMkLst>
            <pc:docMk/>
            <pc:sldMk cId="1832448354" sldId="530"/>
            <ac:picMk id="20" creationId="{797FA0BD-0C5D-0C88-C441-A1C68B110C1F}"/>
          </ac:picMkLst>
        </pc:picChg>
        <pc:picChg chg="add del mod modCrop">
          <ac:chgData name="Ge Lee" userId="S::uqglee16@uq.edu.au::70867a4b-66b1-4bb1-8a78-fdaf9467fbd2" providerId="AD" clId="Web-{CBFC9868-7467-2B8C-5FEC-E2B855F000FA}" dt="2026-04-01T13:07:54.678" v="71"/>
          <ac:picMkLst>
            <pc:docMk/>
            <pc:sldMk cId="1832448354" sldId="530"/>
            <ac:picMk id="21" creationId="{5524E2E9-E963-6247-0334-231E7A83AD98}"/>
          </ac:picMkLst>
        </pc:picChg>
        <pc:picChg chg="add del mod modCrop">
          <ac:chgData name="Ge Lee" userId="S::uqglee16@uq.edu.au::70867a4b-66b1-4bb1-8a78-fdaf9467fbd2" providerId="AD" clId="Web-{CBFC9868-7467-2B8C-5FEC-E2B855F000FA}" dt="2026-04-01T13:11:45.061" v="80"/>
          <ac:picMkLst>
            <pc:docMk/>
            <pc:sldMk cId="1832448354" sldId="530"/>
            <ac:picMk id="22" creationId="{809CFA5E-7028-822D-8AC1-E52B174571D7}"/>
          </ac:picMkLst>
        </pc:picChg>
        <pc:picChg chg="add mod modCrop">
          <ac:chgData name="Ge Lee" userId="S::uqglee16@uq.edu.au::70867a4b-66b1-4bb1-8a78-fdaf9467fbd2" providerId="AD" clId="Web-{CBFC9868-7467-2B8C-5FEC-E2B855F000FA}" dt="2026-04-01T13:15:03.722" v="114" actId="1076"/>
          <ac:picMkLst>
            <pc:docMk/>
            <pc:sldMk cId="1832448354" sldId="530"/>
            <ac:picMk id="23" creationId="{A065C4F4-B5F4-FAF4-E94D-59770D44B612}"/>
          </ac:picMkLst>
        </pc:picChg>
      </pc:sldChg>
    </pc:docChg>
  </pc:docChgLst>
  <pc:docChgLst>
    <pc:chgData name="Ge Lee" userId="S::uqglee16@uq.edu.au::70867a4b-66b1-4bb1-8a78-fdaf9467fbd2" providerId="AD" clId="Web-{DE7E077A-CDFF-1795-9818-0EA001A4E7EF}"/>
    <pc:docChg chg="addSld delSld modSld">
      <pc:chgData name="Ge Lee" userId="S::uqglee16@uq.edu.au::70867a4b-66b1-4bb1-8a78-fdaf9467fbd2" providerId="AD" clId="Web-{DE7E077A-CDFF-1795-9818-0EA001A4E7EF}" dt="2026-04-01T22:18:16.084" v="243" actId="1076"/>
      <pc:docMkLst>
        <pc:docMk/>
      </pc:docMkLst>
      <pc:sldChg chg="modSp">
        <pc:chgData name="Ge Lee" userId="S::uqglee16@uq.edu.au::70867a4b-66b1-4bb1-8a78-fdaf9467fbd2" providerId="AD" clId="Web-{DE7E077A-CDFF-1795-9818-0EA001A4E7EF}" dt="2026-04-01T21:57:40.739" v="3" actId="14100"/>
        <pc:sldMkLst>
          <pc:docMk/>
          <pc:sldMk cId="672750525" sldId="290"/>
        </pc:sldMkLst>
        <pc:spChg chg="mod">
          <ac:chgData name="Ge Lee" userId="S::uqglee16@uq.edu.au::70867a4b-66b1-4bb1-8a78-fdaf9467fbd2" providerId="AD" clId="Web-{DE7E077A-CDFF-1795-9818-0EA001A4E7EF}" dt="2026-04-01T21:57:26.692" v="0"/>
          <ac:spMkLst>
            <pc:docMk/>
            <pc:sldMk cId="672750525" sldId="290"/>
            <ac:spMk id="10" creationId="{D003886B-C063-0EBB-0224-E513DE1321A2}"/>
          </ac:spMkLst>
        </pc:spChg>
        <pc:spChg chg="mod">
          <ac:chgData name="Ge Lee" userId="S::uqglee16@uq.edu.au::70867a4b-66b1-4bb1-8a78-fdaf9467fbd2" providerId="AD" clId="Web-{DE7E077A-CDFF-1795-9818-0EA001A4E7EF}" dt="2026-04-01T21:57:26.755" v="1"/>
          <ac:spMkLst>
            <pc:docMk/>
            <pc:sldMk cId="672750525" sldId="290"/>
            <ac:spMk id="36" creationId="{ADDCEEF3-3499-FA3A-AA28-8062BD7985FF}"/>
          </ac:spMkLst>
        </pc:spChg>
        <pc:spChg chg="mod">
          <ac:chgData name="Ge Lee" userId="S::uqglee16@uq.edu.au::70867a4b-66b1-4bb1-8a78-fdaf9467fbd2" providerId="AD" clId="Web-{DE7E077A-CDFF-1795-9818-0EA001A4E7EF}" dt="2026-04-01T21:57:40.739" v="3" actId="14100"/>
          <ac:spMkLst>
            <pc:docMk/>
            <pc:sldMk cId="672750525" sldId="290"/>
            <ac:spMk id="56" creationId="{02720AE6-60E1-2ECD-E6D0-CB989F3927B6}"/>
          </ac:spMkLst>
        </pc:spChg>
        <pc:spChg chg="mod">
          <ac:chgData name="Ge Lee" userId="S::uqglee16@uq.edu.au::70867a4b-66b1-4bb1-8a78-fdaf9467fbd2" providerId="AD" clId="Web-{DE7E077A-CDFF-1795-9818-0EA001A4E7EF}" dt="2026-04-01T21:57:35.661" v="2" actId="14100"/>
          <ac:spMkLst>
            <pc:docMk/>
            <pc:sldMk cId="672750525" sldId="290"/>
            <ac:spMk id="63" creationId="{F717ADE1-6409-DE0E-B506-DE1BABEEFA8A}"/>
          </ac:spMkLst>
        </pc:spChg>
      </pc:sldChg>
      <pc:sldChg chg="modSp">
        <pc:chgData name="Ge Lee" userId="S::uqglee16@uq.edu.au::70867a4b-66b1-4bb1-8a78-fdaf9467fbd2" providerId="AD" clId="Web-{DE7E077A-CDFF-1795-9818-0EA001A4E7EF}" dt="2026-04-01T22:04:10.543" v="48" actId="14100"/>
        <pc:sldMkLst>
          <pc:docMk/>
          <pc:sldMk cId="3951541544" sldId="291"/>
        </pc:sldMkLst>
        <pc:spChg chg="mod">
          <ac:chgData name="Ge Lee" userId="S::uqglee16@uq.edu.au::70867a4b-66b1-4bb1-8a78-fdaf9467fbd2" providerId="AD" clId="Web-{DE7E077A-CDFF-1795-9818-0EA001A4E7EF}" dt="2026-04-01T22:04:10.543" v="48" actId="14100"/>
          <ac:spMkLst>
            <pc:docMk/>
            <pc:sldMk cId="3951541544" sldId="291"/>
            <ac:spMk id="56" creationId="{411E0CA5-88AF-C021-D26D-030FE6F1D450}"/>
          </ac:spMkLst>
        </pc:spChg>
      </pc:sldChg>
      <pc:sldChg chg="addSp modSp">
        <pc:chgData name="Ge Lee" userId="S::uqglee16@uq.edu.au::70867a4b-66b1-4bb1-8a78-fdaf9467fbd2" providerId="AD" clId="Web-{DE7E077A-CDFF-1795-9818-0EA001A4E7EF}" dt="2026-04-01T22:10:41.979" v="125" actId="14100"/>
        <pc:sldMkLst>
          <pc:docMk/>
          <pc:sldMk cId="1898351847" sldId="292"/>
        </pc:sldMkLst>
        <pc:spChg chg="add mod">
          <ac:chgData name="Ge Lee" userId="S::uqglee16@uq.edu.au::70867a4b-66b1-4bb1-8a78-fdaf9467fbd2" providerId="AD" clId="Web-{DE7E077A-CDFF-1795-9818-0EA001A4E7EF}" dt="2026-04-01T22:10:07.229" v="112"/>
          <ac:spMkLst>
            <pc:docMk/>
            <pc:sldMk cId="1898351847" sldId="292"/>
            <ac:spMk id="5" creationId="{ED7ED2AA-9987-AD4F-9FE9-CEBC2F2672FE}"/>
          </ac:spMkLst>
        </pc:spChg>
        <pc:spChg chg="add mod">
          <ac:chgData name="Ge Lee" userId="S::uqglee16@uq.edu.au::70867a4b-66b1-4bb1-8a78-fdaf9467fbd2" providerId="AD" clId="Web-{DE7E077A-CDFF-1795-9818-0EA001A4E7EF}" dt="2026-04-01T22:10:25.073" v="119"/>
          <ac:spMkLst>
            <pc:docMk/>
            <pc:sldMk cId="1898351847" sldId="292"/>
            <ac:spMk id="8" creationId="{1036AA08-A67A-9368-62A3-90AF2E10B0CD}"/>
          </ac:spMkLst>
        </pc:spChg>
        <pc:spChg chg="add mod">
          <ac:chgData name="Ge Lee" userId="S::uqglee16@uq.edu.au::70867a4b-66b1-4bb1-8a78-fdaf9467fbd2" providerId="AD" clId="Web-{DE7E077A-CDFF-1795-9818-0EA001A4E7EF}" dt="2026-04-01T22:10:07.229" v="114"/>
          <ac:spMkLst>
            <pc:docMk/>
            <pc:sldMk cId="1898351847" sldId="292"/>
            <ac:spMk id="12" creationId="{5FB4BFE3-910B-A95A-E7E1-C940DC73CFC4}"/>
          </ac:spMkLst>
        </pc:spChg>
        <pc:spChg chg="add mod">
          <ac:chgData name="Ge Lee" userId="S::uqglee16@uq.edu.au::70867a4b-66b1-4bb1-8a78-fdaf9467fbd2" providerId="AD" clId="Web-{DE7E077A-CDFF-1795-9818-0EA001A4E7EF}" dt="2026-04-01T22:10:25.120" v="120"/>
          <ac:spMkLst>
            <pc:docMk/>
            <pc:sldMk cId="1898351847" sldId="292"/>
            <ac:spMk id="25" creationId="{208ECEB2-8EAF-8E4F-1007-72AA7F664368}"/>
          </ac:spMkLst>
        </pc:spChg>
        <pc:spChg chg="mod">
          <ac:chgData name="Ge Lee" userId="S::uqglee16@uq.edu.au::70867a4b-66b1-4bb1-8a78-fdaf9467fbd2" providerId="AD" clId="Web-{DE7E077A-CDFF-1795-9818-0EA001A4E7EF}" dt="2026-04-01T22:10:14.057" v="116" actId="14100"/>
          <ac:spMkLst>
            <pc:docMk/>
            <pc:sldMk cId="1898351847" sldId="292"/>
            <ac:spMk id="92" creationId="{8CB3E6D8-5BE4-A33B-DEF5-76D2C198B49F}"/>
          </ac:spMkLst>
        </pc:spChg>
        <pc:spChg chg="mod">
          <ac:chgData name="Ge Lee" userId="S::uqglee16@uq.edu.au::70867a4b-66b1-4bb1-8a78-fdaf9467fbd2" providerId="AD" clId="Web-{DE7E077A-CDFF-1795-9818-0EA001A4E7EF}" dt="2026-04-01T22:10:41.979" v="125" actId="14100"/>
          <ac:spMkLst>
            <pc:docMk/>
            <pc:sldMk cId="1898351847" sldId="292"/>
            <ac:spMk id="101" creationId="{02AB56F4-9E23-ED9A-2B9A-1D27CC6F285E}"/>
          </ac:spMkLst>
        </pc:spChg>
        <pc:cxnChg chg="add mod">
          <ac:chgData name="Ge Lee" userId="S::uqglee16@uq.edu.au::70867a4b-66b1-4bb1-8a78-fdaf9467fbd2" providerId="AD" clId="Web-{DE7E077A-CDFF-1795-9818-0EA001A4E7EF}" dt="2026-04-01T22:10:05.104" v="109"/>
          <ac:cxnSpMkLst>
            <pc:docMk/>
            <pc:sldMk cId="1898351847" sldId="292"/>
            <ac:cxnSpMk id="10" creationId="{A7BDF3AE-9D88-5F9F-5FCB-AAD026F6E81F}"/>
          </ac:cxnSpMkLst>
        </pc:cxnChg>
      </pc:sldChg>
      <pc:sldChg chg="addSp modSp">
        <pc:chgData name="Ge Lee" userId="S::uqglee16@uq.edu.au::70867a4b-66b1-4bb1-8a78-fdaf9467fbd2" providerId="AD" clId="Web-{DE7E077A-CDFF-1795-9818-0EA001A4E7EF}" dt="2026-04-01T22:12:43.669" v="159" actId="1076"/>
        <pc:sldMkLst>
          <pc:docMk/>
          <pc:sldMk cId="2918702298" sldId="293"/>
        </pc:sldMkLst>
        <pc:spChg chg="add">
          <ac:chgData name="Ge Lee" userId="S::uqglee16@uq.edu.au::70867a4b-66b1-4bb1-8a78-fdaf9467fbd2" providerId="AD" clId="Web-{DE7E077A-CDFF-1795-9818-0EA001A4E7EF}" dt="2026-04-01T22:11:49.825" v="145"/>
          <ac:spMkLst>
            <pc:docMk/>
            <pc:sldMk cId="2918702298" sldId="293"/>
            <ac:spMk id="16" creationId="{24A3A10B-63BB-C791-99D7-2DD128703510}"/>
          </ac:spMkLst>
        </pc:spChg>
        <pc:spChg chg="mod">
          <ac:chgData name="Ge Lee" userId="S::uqglee16@uq.edu.au::70867a4b-66b1-4bb1-8a78-fdaf9467fbd2" providerId="AD" clId="Web-{DE7E077A-CDFF-1795-9818-0EA001A4E7EF}" dt="2026-04-01T22:12:29.919" v="157" actId="14100"/>
          <ac:spMkLst>
            <pc:docMk/>
            <pc:sldMk cId="2918702298" sldId="293"/>
            <ac:spMk id="56" creationId="{59165906-1E0C-4538-7151-F2C3174FD33A}"/>
          </ac:spMkLst>
        </pc:spChg>
        <pc:spChg chg="mod">
          <ac:chgData name="Ge Lee" userId="S::uqglee16@uq.edu.au::70867a4b-66b1-4bb1-8a78-fdaf9467fbd2" providerId="AD" clId="Web-{DE7E077A-CDFF-1795-9818-0EA001A4E7EF}" dt="2026-04-01T22:12:08.778" v="156" actId="14100"/>
          <ac:spMkLst>
            <pc:docMk/>
            <pc:sldMk cId="2918702298" sldId="293"/>
            <ac:spMk id="63" creationId="{5724A2DD-C44B-744B-AEED-8EA7E3387541}"/>
          </ac:spMkLst>
        </pc:spChg>
        <pc:spChg chg="add">
          <ac:chgData name="Ge Lee" userId="S::uqglee16@uq.edu.au::70867a4b-66b1-4bb1-8a78-fdaf9467fbd2" providerId="AD" clId="Web-{DE7E077A-CDFF-1795-9818-0EA001A4E7EF}" dt="2026-04-01T22:11:49.840" v="146"/>
          <ac:spMkLst>
            <pc:docMk/>
            <pc:sldMk cId="2918702298" sldId="293"/>
            <ac:spMk id="93" creationId="{6B7CF139-D8CD-BE6A-C08B-08EAF3AA66B9}"/>
          </ac:spMkLst>
        </pc:spChg>
        <pc:spChg chg="add">
          <ac:chgData name="Ge Lee" userId="S::uqglee16@uq.edu.au::70867a4b-66b1-4bb1-8a78-fdaf9467fbd2" providerId="AD" clId="Web-{DE7E077A-CDFF-1795-9818-0EA001A4E7EF}" dt="2026-04-01T22:11:49.887" v="148"/>
          <ac:spMkLst>
            <pc:docMk/>
            <pc:sldMk cId="2918702298" sldId="293"/>
            <ac:spMk id="97" creationId="{472BAD2B-BD03-118B-7BF2-168B351CBA2E}"/>
          </ac:spMkLst>
        </pc:spChg>
        <pc:spChg chg="add ord">
          <ac:chgData name="Ge Lee" userId="S::uqglee16@uq.edu.au::70867a4b-66b1-4bb1-8a78-fdaf9467fbd2" providerId="AD" clId="Web-{DE7E077A-CDFF-1795-9818-0EA001A4E7EF}" dt="2026-04-01T22:12:39.153" v="158"/>
          <ac:spMkLst>
            <pc:docMk/>
            <pc:sldMk cId="2918702298" sldId="293"/>
            <ac:spMk id="99" creationId="{9B05D07F-9F07-5017-5B79-A574BCBABF4D}"/>
          </ac:spMkLst>
        </pc:spChg>
        <pc:cxnChg chg="add mod">
          <ac:chgData name="Ge Lee" userId="S::uqglee16@uq.edu.au::70867a4b-66b1-4bb1-8a78-fdaf9467fbd2" providerId="AD" clId="Web-{DE7E077A-CDFF-1795-9818-0EA001A4E7EF}" dt="2026-04-01T22:12:43.669" v="159" actId="1076"/>
          <ac:cxnSpMkLst>
            <pc:docMk/>
            <pc:sldMk cId="2918702298" sldId="293"/>
            <ac:cxnSpMk id="95" creationId="{CF8024D2-C82A-811F-59D6-F171595DBEBD}"/>
          </ac:cxnSpMkLst>
        </pc:cxnChg>
      </pc:sldChg>
      <pc:sldChg chg="modSp">
        <pc:chgData name="Ge Lee" userId="S::uqglee16@uq.edu.au::70867a4b-66b1-4bb1-8a78-fdaf9467fbd2" providerId="AD" clId="Web-{DE7E077A-CDFF-1795-9818-0EA001A4E7EF}" dt="2026-04-01T22:03:58.011" v="46" actId="14100"/>
        <pc:sldMkLst>
          <pc:docMk/>
          <pc:sldMk cId="986544139" sldId="312"/>
        </pc:sldMkLst>
        <pc:spChg chg="mod">
          <ac:chgData name="Ge Lee" userId="S::uqglee16@uq.edu.au::70867a4b-66b1-4bb1-8a78-fdaf9467fbd2" providerId="AD" clId="Web-{DE7E077A-CDFF-1795-9818-0EA001A4E7EF}" dt="2026-04-01T22:03:58.011" v="46" actId="14100"/>
          <ac:spMkLst>
            <pc:docMk/>
            <pc:sldMk cId="986544139" sldId="312"/>
            <ac:spMk id="43" creationId="{42211737-8031-8851-1C34-E3C38FC9C72F}"/>
          </ac:spMkLst>
        </pc:spChg>
      </pc:sldChg>
      <pc:sldChg chg="addSp modSp">
        <pc:chgData name="Ge Lee" userId="S::uqglee16@uq.edu.au::70867a4b-66b1-4bb1-8a78-fdaf9467fbd2" providerId="AD" clId="Web-{DE7E077A-CDFF-1795-9818-0EA001A4E7EF}" dt="2026-04-01T22:09:37.791" v="101"/>
        <pc:sldMkLst>
          <pc:docMk/>
          <pc:sldMk cId="610497234" sldId="315"/>
        </pc:sldMkLst>
        <pc:spChg chg="add mod">
          <ac:chgData name="Ge Lee" userId="S::uqglee16@uq.edu.au::70867a4b-66b1-4bb1-8a78-fdaf9467fbd2" providerId="AD" clId="Web-{DE7E077A-CDFF-1795-9818-0EA001A4E7EF}" dt="2026-04-01T22:08:06.241" v="87"/>
          <ac:spMkLst>
            <pc:docMk/>
            <pc:sldMk cId="610497234" sldId="315"/>
            <ac:spMk id="9" creationId="{B923B7D6-710F-591B-E202-A2EBE349F009}"/>
          </ac:spMkLst>
        </pc:spChg>
        <pc:spChg chg="add mod">
          <ac:chgData name="Ge Lee" userId="S::uqglee16@uq.edu.au::70867a4b-66b1-4bb1-8a78-fdaf9467fbd2" providerId="AD" clId="Web-{DE7E077A-CDFF-1795-9818-0EA001A4E7EF}" dt="2026-04-01T22:08:21.789" v="93"/>
          <ac:spMkLst>
            <pc:docMk/>
            <pc:sldMk cId="610497234" sldId="315"/>
            <ac:spMk id="11" creationId="{EB0B6AB4-B171-B39D-65AC-2C4770EA020C}"/>
          </ac:spMkLst>
        </pc:spChg>
        <pc:spChg chg="mod">
          <ac:chgData name="Ge Lee" userId="S::uqglee16@uq.edu.au::70867a4b-66b1-4bb1-8a78-fdaf9467fbd2" providerId="AD" clId="Web-{DE7E077A-CDFF-1795-9818-0EA001A4E7EF}" dt="2026-04-01T22:08:14.398" v="92" actId="14100"/>
          <ac:spMkLst>
            <pc:docMk/>
            <pc:sldMk cId="610497234" sldId="315"/>
            <ac:spMk id="43" creationId="{60271B91-3500-3F90-537D-BD97959955BB}"/>
          </ac:spMkLst>
        </pc:spChg>
        <pc:spChg chg="mod">
          <ac:chgData name="Ge Lee" userId="S::uqglee16@uq.edu.au::70867a4b-66b1-4bb1-8a78-fdaf9467fbd2" providerId="AD" clId="Web-{DE7E077A-CDFF-1795-9818-0EA001A4E7EF}" dt="2026-04-01T22:09:29.759" v="100" actId="14100"/>
          <ac:spMkLst>
            <pc:docMk/>
            <pc:sldMk cId="610497234" sldId="315"/>
            <ac:spMk id="50" creationId="{0FF8D3C4-BDE0-7604-590E-141C017ADD4A}"/>
          </ac:spMkLst>
        </pc:spChg>
        <pc:spChg chg="add mod ord">
          <ac:chgData name="Ge Lee" userId="S::uqglee16@uq.edu.au::70867a4b-66b1-4bb1-8a78-fdaf9467fbd2" providerId="AD" clId="Web-{DE7E077A-CDFF-1795-9818-0EA001A4E7EF}" dt="2026-04-01T22:09:37.791" v="101"/>
          <ac:spMkLst>
            <pc:docMk/>
            <pc:sldMk cId="610497234" sldId="315"/>
            <ac:spMk id="99" creationId="{AE2F5C5D-5C7D-9F95-656A-0A6824A7AFC7}"/>
          </ac:spMkLst>
        </pc:spChg>
        <pc:spChg chg="add mod">
          <ac:chgData name="Ge Lee" userId="S::uqglee16@uq.edu.au::70867a4b-66b1-4bb1-8a78-fdaf9467fbd2" providerId="AD" clId="Web-{DE7E077A-CDFF-1795-9818-0EA001A4E7EF}" dt="2026-04-01T22:08:21.835" v="94"/>
          <ac:spMkLst>
            <pc:docMk/>
            <pc:sldMk cId="610497234" sldId="315"/>
            <ac:spMk id="101" creationId="{CB26B1F4-E92B-2A34-679A-E58128D6FBE8}"/>
          </ac:spMkLst>
        </pc:spChg>
        <pc:cxnChg chg="add mod">
          <ac:chgData name="Ge Lee" userId="S::uqglee16@uq.edu.au::70867a4b-66b1-4bb1-8a78-fdaf9467fbd2" providerId="AD" clId="Web-{DE7E077A-CDFF-1795-9818-0EA001A4E7EF}" dt="2026-04-01T22:08:04.116" v="84"/>
          <ac:cxnSpMkLst>
            <pc:docMk/>
            <pc:sldMk cId="610497234" sldId="315"/>
            <ac:cxnSpMk id="97" creationId="{38B80556-2A46-F121-716F-2BB177A7B048}"/>
          </ac:cxnSpMkLst>
        </pc:cxnChg>
      </pc:sldChg>
      <pc:sldChg chg="addSp modSp">
        <pc:chgData name="Ge Lee" userId="S::uqglee16@uq.edu.au::70867a4b-66b1-4bb1-8a78-fdaf9467fbd2" providerId="AD" clId="Web-{DE7E077A-CDFF-1795-9818-0EA001A4E7EF}" dt="2026-04-01T22:11:37.699" v="144" actId="14100"/>
        <pc:sldMkLst>
          <pc:docMk/>
          <pc:sldMk cId="771058044" sldId="397"/>
        </pc:sldMkLst>
        <pc:spChg chg="add mod">
          <ac:chgData name="Ge Lee" userId="S::uqglee16@uq.edu.au::70867a4b-66b1-4bb1-8a78-fdaf9467fbd2" providerId="AD" clId="Web-{DE7E077A-CDFF-1795-9818-0EA001A4E7EF}" dt="2026-04-01T22:11:15.886" v="136"/>
          <ac:spMkLst>
            <pc:docMk/>
            <pc:sldMk cId="771058044" sldId="397"/>
            <ac:spMk id="7" creationId="{501B5263-75A7-CA61-BAF3-04E0DACD7824}"/>
          </ac:spMkLst>
        </pc:spChg>
        <pc:spChg chg="add mod">
          <ac:chgData name="Ge Lee" userId="S::uqglee16@uq.edu.au::70867a4b-66b1-4bb1-8a78-fdaf9467fbd2" providerId="AD" clId="Web-{DE7E077A-CDFF-1795-9818-0EA001A4E7EF}" dt="2026-04-01T22:11:22.918" v="140"/>
          <ac:spMkLst>
            <pc:docMk/>
            <pc:sldMk cId="771058044" sldId="397"/>
            <ac:spMk id="9" creationId="{1F84F94A-33A3-A498-4925-76B5D0F7897F}"/>
          </ac:spMkLst>
        </pc:spChg>
        <pc:spChg chg="add mod">
          <ac:chgData name="Ge Lee" userId="S::uqglee16@uq.edu.au::70867a4b-66b1-4bb1-8a78-fdaf9467fbd2" providerId="AD" clId="Web-{DE7E077A-CDFF-1795-9818-0EA001A4E7EF}" dt="2026-04-01T22:11:15.902" v="138"/>
          <ac:spMkLst>
            <pc:docMk/>
            <pc:sldMk cId="771058044" sldId="397"/>
            <ac:spMk id="16" creationId="{D3DF61D6-F85A-F989-A018-CB5C5BC4EF28}"/>
          </ac:spMkLst>
        </pc:spChg>
        <pc:spChg chg="add mod">
          <ac:chgData name="Ge Lee" userId="S::uqglee16@uq.edu.au::70867a4b-66b1-4bb1-8a78-fdaf9467fbd2" providerId="AD" clId="Web-{DE7E077A-CDFF-1795-9818-0EA001A4E7EF}" dt="2026-04-01T22:11:22.980" v="141"/>
          <ac:spMkLst>
            <pc:docMk/>
            <pc:sldMk cId="771058044" sldId="397"/>
            <ac:spMk id="18" creationId="{9432362A-D927-3BDC-9DC3-C1DD61689A9D}"/>
          </ac:spMkLst>
        </pc:spChg>
        <pc:spChg chg="mod">
          <ac:chgData name="Ge Lee" userId="S::uqglee16@uq.edu.au::70867a4b-66b1-4bb1-8a78-fdaf9467fbd2" providerId="AD" clId="Web-{DE7E077A-CDFF-1795-9818-0EA001A4E7EF}" dt="2026-04-01T22:11:28.996" v="143" actId="14100"/>
          <ac:spMkLst>
            <pc:docMk/>
            <pc:sldMk cId="771058044" sldId="397"/>
            <ac:spMk id="123" creationId="{15414D1A-A198-6649-BBA9-4AF10D5DAF53}"/>
          </ac:spMkLst>
        </pc:spChg>
        <pc:spChg chg="mod">
          <ac:chgData name="Ge Lee" userId="S::uqglee16@uq.edu.au::70867a4b-66b1-4bb1-8a78-fdaf9467fbd2" providerId="AD" clId="Web-{DE7E077A-CDFF-1795-9818-0EA001A4E7EF}" dt="2026-04-01T22:11:37.699" v="144" actId="14100"/>
          <ac:spMkLst>
            <pc:docMk/>
            <pc:sldMk cId="771058044" sldId="397"/>
            <ac:spMk id="130" creationId="{EB6C2B29-E9CE-F45F-8A22-3B83F6636E4C}"/>
          </ac:spMkLst>
        </pc:spChg>
        <pc:cxnChg chg="add mod">
          <ac:chgData name="Ge Lee" userId="S::uqglee16@uq.edu.au::70867a4b-66b1-4bb1-8a78-fdaf9467fbd2" providerId="AD" clId="Web-{DE7E077A-CDFF-1795-9818-0EA001A4E7EF}" dt="2026-04-01T22:11:13.464" v="133"/>
          <ac:cxnSpMkLst>
            <pc:docMk/>
            <pc:sldMk cId="771058044" sldId="397"/>
            <ac:cxnSpMk id="11" creationId="{1C35C135-44FD-5173-C4C8-A9A5A6747847}"/>
          </ac:cxnSpMkLst>
        </pc:cxnChg>
      </pc:sldChg>
      <pc:sldChg chg="addSp delSp modSp">
        <pc:chgData name="Ge Lee" userId="S::uqglee16@uq.edu.au::70867a4b-66b1-4bb1-8a78-fdaf9467fbd2" providerId="AD" clId="Web-{DE7E077A-CDFF-1795-9818-0EA001A4E7EF}" dt="2026-04-01T22:01:08.059" v="28" actId="14100"/>
        <pc:sldMkLst>
          <pc:docMk/>
          <pc:sldMk cId="1941255086" sldId="487"/>
        </pc:sldMkLst>
        <pc:spChg chg="add del mod">
          <ac:chgData name="Ge Lee" userId="S::uqglee16@uq.edu.au::70867a4b-66b1-4bb1-8a78-fdaf9467fbd2" providerId="AD" clId="Web-{DE7E077A-CDFF-1795-9818-0EA001A4E7EF}" dt="2026-04-01T22:00:28.538" v="13"/>
          <ac:spMkLst>
            <pc:docMk/>
            <pc:sldMk cId="1941255086" sldId="487"/>
            <ac:spMk id="7" creationId="{3AE7E8E2-2EAE-3957-9816-3815CE6192BF}"/>
          </ac:spMkLst>
        </pc:spChg>
        <pc:spChg chg="add del mod">
          <ac:chgData name="Ge Lee" userId="S::uqglee16@uq.edu.au::70867a4b-66b1-4bb1-8a78-fdaf9467fbd2" providerId="AD" clId="Web-{DE7E077A-CDFF-1795-9818-0EA001A4E7EF}" dt="2026-04-01T22:00:28.538" v="13"/>
          <ac:spMkLst>
            <pc:docMk/>
            <pc:sldMk cId="1941255086" sldId="487"/>
            <ac:spMk id="9" creationId="{966892A8-3885-72FD-5A6F-B011F66B49F6}"/>
          </ac:spMkLst>
        </pc:spChg>
        <pc:spChg chg="add del mod">
          <ac:chgData name="Ge Lee" userId="S::uqglee16@uq.edu.au::70867a4b-66b1-4bb1-8a78-fdaf9467fbd2" providerId="AD" clId="Web-{DE7E077A-CDFF-1795-9818-0EA001A4E7EF}" dt="2026-04-01T22:00:28.538" v="13"/>
          <ac:spMkLst>
            <pc:docMk/>
            <pc:sldMk cId="1941255086" sldId="487"/>
            <ac:spMk id="11" creationId="{5886E7E9-31F7-3F60-6A1A-B6A6499A058A}"/>
          </ac:spMkLst>
        </pc:spChg>
        <pc:spChg chg="add del mod">
          <ac:chgData name="Ge Lee" userId="S::uqglee16@uq.edu.au::70867a4b-66b1-4bb1-8a78-fdaf9467fbd2" providerId="AD" clId="Web-{DE7E077A-CDFF-1795-9818-0EA001A4E7EF}" dt="2026-04-01T22:00:28.538" v="13"/>
          <ac:spMkLst>
            <pc:docMk/>
            <pc:sldMk cId="1941255086" sldId="487"/>
            <ac:spMk id="12" creationId="{4D7E9756-C2BC-0361-6E5C-E68577CE21E1}"/>
          </ac:spMkLst>
        </pc:spChg>
        <pc:spChg chg="add mod">
          <ac:chgData name="Ge Lee" userId="S::uqglee16@uq.edu.au::70867a4b-66b1-4bb1-8a78-fdaf9467fbd2" providerId="AD" clId="Web-{DE7E077A-CDFF-1795-9818-0EA001A4E7EF}" dt="2026-04-01T22:00:39.196" v="20"/>
          <ac:spMkLst>
            <pc:docMk/>
            <pc:sldMk cId="1941255086" sldId="487"/>
            <ac:spMk id="13" creationId="{A2035FB0-9FAB-3BC7-5413-ED7C6AD87195}"/>
          </ac:spMkLst>
        </pc:spChg>
        <pc:spChg chg="add mod">
          <ac:chgData name="Ge Lee" userId="S::uqglee16@uq.edu.au::70867a4b-66b1-4bb1-8a78-fdaf9467fbd2" providerId="AD" clId="Web-{DE7E077A-CDFF-1795-9818-0EA001A4E7EF}" dt="2026-04-01T22:00:46.337" v="24"/>
          <ac:spMkLst>
            <pc:docMk/>
            <pc:sldMk cId="1941255086" sldId="487"/>
            <ac:spMk id="15" creationId="{DFF2347E-0EB3-0F91-5BED-49F4335DDA31}"/>
          </ac:spMkLst>
        </pc:spChg>
        <pc:spChg chg="add mod">
          <ac:chgData name="Ge Lee" userId="S::uqglee16@uq.edu.au::70867a4b-66b1-4bb1-8a78-fdaf9467fbd2" providerId="AD" clId="Web-{DE7E077A-CDFF-1795-9818-0EA001A4E7EF}" dt="2026-04-01T22:00:39.196" v="22"/>
          <ac:spMkLst>
            <pc:docMk/>
            <pc:sldMk cId="1941255086" sldId="487"/>
            <ac:spMk id="24" creationId="{B250B945-8A8C-1FC0-025D-DCFC85A2926B}"/>
          </ac:spMkLst>
        </pc:spChg>
        <pc:spChg chg="add mod">
          <ac:chgData name="Ge Lee" userId="S::uqglee16@uq.edu.au::70867a4b-66b1-4bb1-8a78-fdaf9467fbd2" providerId="AD" clId="Web-{DE7E077A-CDFF-1795-9818-0EA001A4E7EF}" dt="2026-04-01T22:00:46.384" v="25"/>
          <ac:spMkLst>
            <pc:docMk/>
            <pc:sldMk cId="1941255086" sldId="487"/>
            <ac:spMk id="27" creationId="{4B6F2274-2406-8A64-6431-3DF31BA32EE9}"/>
          </ac:spMkLst>
        </pc:spChg>
        <pc:spChg chg="mod">
          <ac:chgData name="Ge Lee" userId="S::uqglee16@uq.edu.au::70867a4b-66b1-4bb1-8a78-fdaf9467fbd2" providerId="AD" clId="Web-{DE7E077A-CDFF-1795-9818-0EA001A4E7EF}" dt="2026-04-01T22:01:08.059" v="28" actId="14100"/>
          <ac:spMkLst>
            <pc:docMk/>
            <pc:sldMk cId="1941255086" sldId="487"/>
            <ac:spMk id="43" creationId="{4C4A236C-BA1E-9981-849B-333CC03236B5}"/>
          </ac:spMkLst>
        </pc:spChg>
        <pc:spChg chg="mod">
          <ac:chgData name="Ge Lee" userId="S::uqglee16@uq.edu.au::70867a4b-66b1-4bb1-8a78-fdaf9467fbd2" providerId="AD" clId="Web-{DE7E077A-CDFF-1795-9818-0EA001A4E7EF}" dt="2026-04-01T22:01:01.480" v="27" actId="14100"/>
          <ac:spMkLst>
            <pc:docMk/>
            <pc:sldMk cId="1941255086" sldId="487"/>
            <ac:spMk id="50" creationId="{56A67A1C-5FFB-4D1D-0948-90F4475EEC0F}"/>
          </ac:spMkLst>
        </pc:spChg>
        <pc:cxnChg chg="add del">
          <ac:chgData name="Ge Lee" userId="S::uqglee16@uq.edu.au::70867a4b-66b1-4bb1-8a78-fdaf9467fbd2" providerId="AD" clId="Web-{DE7E077A-CDFF-1795-9818-0EA001A4E7EF}" dt="2026-04-01T22:00:28.538" v="13"/>
          <ac:cxnSpMkLst>
            <pc:docMk/>
            <pc:sldMk cId="1941255086" sldId="487"/>
            <ac:cxnSpMk id="10" creationId="{1BF1FE11-CC09-99EE-532E-A65E0954E3F3}"/>
          </ac:cxnSpMkLst>
        </pc:cxnChg>
        <pc:cxnChg chg="add mod">
          <ac:chgData name="Ge Lee" userId="S::uqglee16@uq.edu.au::70867a4b-66b1-4bb1-8a78-fdaf9467fbd2" providerId="AD" clId="Web-{DE7E077A-CDFF-1795-9818-0EA001A4E7EF}" dt="2026-04-01T22:00:35.508" v="17"/>
          <ac:cxnSpMkLst>
            <pc:docMk/>
            <pc:sldMk cId="1941255086" sldId="487"/>
            <ac:cxnSpMk id="19" creationId="{280F68F5-4E63-88F7-C7CD-DA44E5D0B56A}"/>
          </ac:cxnSpMkLst>
        </pc:cxnChg>
      </pc:sldChg>
      <pc:sldChg chg="addSp delSp modSp">
        <pc:chgData name="Ge Lee" userId="S::uqglee16@uq.edu.au::70867a4b-66b1-4bb1-8a78-fdaf9467fbd2" providerId="AD" clId="Web-{DE7E077A-CDFF-1795-9818-0EA001A4E7EF}" dt="2026-04-01T22:18:16.084" v="243" actId="1076"/>
        <pc:sldMkLst>
          <pc:docMk/>
          <pc:sldMk cId="797086866" sldId="521"/>
        </pc:sldMkLst>
        <pc:spChg chg="add del mod">
          <ac:chgData name="Ge Lee" userId="S::uqglee16@uq.edu.au::70867a4b-66b1-4bb1-8a78-fdaf9467fbd2" providerId="AD" clId="Web-{DE7E077A-CDFF-1795-9818-0EA001A4E7EF}" dt="2026-04-01T22:15:25.969" v="200"/>
          <ac:spMkLst>
            <pc:docMk/>
            <pc:sldMk cId="797086866" sldId="521"/>
            <ac:spMk id="32" creationId="{C913A737-0CD1-454A-F520-482A38F0E56A}"/>
          </ac:spMkLst>
        </pc:spChg>
        <pc:spChg chg="add del mod">
          <ac:chgData name="Ge Lee" userId="S::uqglee16@uq.edu.au::70867a4b-66b1-4bb1-8a78-fdaf9467fbd2" providerId="AD" clId="Web-{DE7E077A-CDFF-1795-9818-0EA001A4E7EF}" dt="2026-04-01T22:15:25.969" v="199"/>
          <ac:spMkLst>
            <pc:docMk/>
            <pc:sldMk cId="797086866" sldId="521"/>
            <ac:spMk id="35" creationId="{0C6BD50E-7B05-5CD3-702E-70A79D3317F5}"/>
          </ac:spMkLst>
        </pc:spChg>
        <pc:spChg chg="add del mod">
          <ac:chgData name="Ge Lee" userId="S::uqglee16@uq.edu.au::70867a4b-66b1-4bb1-8a78-fdaf9467fbd2" providerId="AD" clId="Web-{DE7E077A-CDFF-1795-9818-0EA001A4E7EF}" dt="2026-04-01T22:15:25.969" v="197"/>
          <ac:spMkLst>
            <pc:docMk/>
            <pc:sldMk cId="797086866" sldId="521"/>
            <ac:spMk id="40" creationId="{BAEBDAC9-B1DD-CC60-6994-C17A5F5E9217}"/>
          </ac:spMkLst>
        </pc:spChg>
        <pc:spChg chg="add del mod">
          <ac:chgData name="Ge Lee" userId="S::uqglee16@uq.edu.au::70867a4b-66b1-4bb1-8a78-fdaf9467fbd2" providerId="AD" clId="Web-{DE7E077A-CDFF-1795-9818-0EA001A4E7EF}" dt="2026-04-01T22:15:25.969" v="196"/>
          <ac:spMkLst>
            <pc:docMk/>
            <pc:sldMk cId="797086866" sldId="521"/>
            <ac:spMk id="42" creationId="{CE3273BC-0CE2-8A3E-F430-53931095D6D7}"/>
          </ac:spMkLst>
        </pc:spChg>
        <pc:spChg chg="mod">
          <ac:chgData name="Ge Lee" userId="S::uqglee16@uq.edu.au::70867a4b-66b1-4bb1-8a78-fdaf9467fbd2" providerId="AD" clId="Web-{DE7E077A-CDFF-1795-9818-0EA001A4E7EF}" dt="2026-04-01T22:16:33.063" v="202" actId="14100"/>
          <ac:spMkLst>
            <pc:docMk/>
            <pc:sldMk cId="797086866" sldId="521"/>
            <ac:spMk id="74" creationId="{17C101DB-6D4D-FB89-C38B-5DCCD33D002F}"/>
          </ac:spMkLst>
        </pc:spChg>
        <pc:spChg chg="mod">
          <ac:chgData name="Ge Lee" userId="S::uqglee16@uq.edu.au::70867a4b-66b1-4bb1-8a78-fdaf9467fbd2" providerId="AD" clId="Web-{DE7E077A-CDFF-1795-9818-0EA001A4E7EF}" dt="2026-04-01T22:17:09.954" v="213" actId="1076"/>
          <ac:spMkLst>
            <pc:docMk/>
            <pc:sldMk cId="797086866" sldId="521"/>
            <ac:spMk id="76" creationId="{65571A73-E7CA-37A6-077F-5324136F6348}"/>
          </ac:spMkLst>
        </pc:spChg>
        <pc:spChg chg="mod">
          <ac:chgData name="Ge Lee" userId="S::uqglee16@uq.edu.au::70867a4b-66b1-4bb1-8a78-fdaf9467fbd2" providerId="AD" clId="Web-{DE7E077A-CDFF-1795-9818-0EA001A4E7EF}" dt="2026-04-01T22:17:09.954" v="212" actId="1076"/>
          <ac:spMkLst>
            <pc:docMk/>
            <pc:sldMk cId="797086866" sldId="521"/>
            <ac:spMk id="77" creationId="{6536EE68-4D2F-D9C8-4119-8634095A53FE}"/>
          </ac:spMkLst>
        </pc:spChg>
        <pc:spChg chg="mod">
          <ac:chgData name="Ge Lee" userId="S::uqglee16@uq.edu.au::70867a4b-66b1-4bb1-8a78-fdaf9467fbd2" providerId="AD" clId="Web-{DE7E077A-CDFF-1795-9818-0EA001A4E7EF}" dt="2026-04-01T22:17:09.954" v="211" actId="1076"/>
          <ac:spMkLst>
            <pc:docMk/>
            <pc:sldMk cId="797086866" sldId="521"/>
            <ac:spMk id="78" creationId="{8C7D31C0-0A30-B65C-2706-0F1F2D9CEADE}"/>
          </ac:spMkLst>
        </pc:spChg>
        <pc:spChg chg="mod">
          <ac:chgData name="Ge Lee" userId="S::uqglee16@uq.edu.au::70867a4b-66b1-4bb1-8a78-fdaf9467fbd2" providerId="AD" clId="Web-{DE7E077A-CDFF-1795-9818-0EA001A4E7EF}" dt="2026-04-01T22:18:13.397" v="234" actId="1076"/>
          <ac:spMkLst>
            <pc:docMk/>
            <pc:sldMk cId="797086866" sldId="521"/>
            <ac:spMk id="79" creationId="{7B45F1A2-82AE-02CF-3E37-D3A422744945}"/>
          </ac:spMkLst>
        </pc:spChg>
        <pc:spChg chg="mod">
          <ac:chgData name="Ge Lee" userId="S::uqglee16@uq.edu.au::70867a4b-66b1-4bb1-8a78-fdaf9467fbd2" providerId="AD" clId="Web-{DE7E077A-CDFF-1795-9818-0EA001A4E7EF}" dt="2026-04-01T22:18:13.694" v="235" actId="1076"/>
          <ac:spMkLst>
            <pc:docMk/>
            <pc:sldMk cId="797086866" sldId="521"/>
            <ac:spMk id="80" creationId="{661648ED-3B1F-7563-8FAE-E26AC76A16F2}"/>
          </ac:spMkLst>
        </pc:spChg>
        <pc:spChg chg="mod">
          <ac:chgData name="Ge Lee" userId="S::uqglee16@uq.edu.au::70867a4b-66b1-4bb1-8a78-fdaf9467fbd2" providerId="AD" clId="Web-{DE7E077A-CDFF-1795-9818-0EA001A4E7EF}" dt="2026-04-01T22:18:13.959" v="236" actId="1076"/>
          <ac:spMkLst>
            <pc:docMk/>
            <pc:sldMk cId="797086866" sldId="521"/>
            <ac:spMk id="81" creationId="{AD36D23D-934D-E2B4-FB22-2E58F5AAE461}"/>
          </ac:spMkLst>
        </pc:spChg>
        <pc:spChg chg="mod">
          <ac:chgData name="Ge Lee" userId="S::uqglee16@uq.edu.au::70867a4b-66b1-4bb1-8a78-fdaf9467fbd2" providerId="AD" clId="Web-{DE7E077A-CDFF-1795-9818-0EA001A4E7EF}" dt="2026-04-01T22:18:14.288" v="237" actId="1076"/>
          <ac:spMkLst>
            <pc:docMk/>
            <pc:sldMk cId="797086866" sldId="521"/>
            <ac:spMk id="82" creationId="{50D9C219-09AA-92DD-BBD2-A5DCA8A14859}"/>
          </ac:spMkLst>
        </pc:spChg>
        <pc:spChg chg="mod">
          <ac:chgData name="Ge Lee" userId="S::uqglee16@uq.edu.au::70867a4b-66b1-4bb1-8a78-fdaf9467fbd2" providerId="AD" clId="Web-{DE7E077A-CDFF-1795-9818-0EA001A4E7EF}" dt="2026-04-01T22:18:14.615" v="238" actId="1076"/>
          <ac:spMkLst>
            <pc:docMk/>
            <pc:sldMk cId="797086866" sldId="521"/>
            <ac:spMk id="83" creationId="{D8F06A1A-2462-7D08-C16E-AA949FF01395}"/>
          </ac:spMkLst>
        </pc:spChg>
        <pc:spChg chg="mod">
          <ac:chgData name="Ge Lee" userId="S::uqglee16@uq.edu.au::70867a4b-66b1-4bb1-8a78-fdaf9467fbd2" providerId="AD" clId="Web-{DE7E077A-CDFF-1795-9818-0EA001A4E7EF}" dt="2026-04-01T22:18:14.897" v="239" actId="1076"/>
          <ac:spMkLst>
            <pc:docMk/>
            <pc:sldMk cId="797086866" sldId="521"/>
            <ac:spMk id="84" creationId="{5B3D744A-87B3-727F-D5D1-34A5E6050A7D}"/>
          </ac:spMkLst>
        </pc:spChg>
        <pc:spChg chg="mod">
          <ac:chgData name="Ge Lee" userId="S::uqglee16@uq.edu.au::70867a4b-66b1-4bb1-8a78-fdaf9467fbd2" providerId="AD" clId="Web-{DE7E077A-CDFF-1795-9818-0EA001A4E7EF}" dt="2026-04-01T22:18:15.209" v="240" actId="1076"/>
          <ac:spMkLst>
            <pc:docMk/>
            <pc:sldMk cId="797086866" sldId="521"/>
            <ac:spMk id="85" creationId="{005C88D5-A284-3304-E1E0-5E30E94546CF}"/>
          </ac:spMkLst>
        </pc:spChg>
        <pc:spChg chg="mod">
          <ac:chgData name="Ge Lee" userId="S::uqglee16@uq.edu.au::70867a4b-66b1-4bb1-8a78-fdaf9467fbd2" providerId="AD" clId="Web-{DE7E077A-CDFF-1795-9818-0EA001A4E7EF}" dt="2026-04-01T22:18:15.491" v="241" actId="1076"/>
          <ac:spMkLst>
            <pc:docMk/>
            <pc:sldMk cId="797086866" sldId="521"/>
            <ac:spMk id="86" creationId="{CC6D3EDE-C07A-2D70-37E4-CDA326F7E606}"/>
          </ac:spMkLst>
        </pc:spChg>
        <pc:spChg chg="mod">
          <ac:chgData name="Ge Lee" userId="S::uqglee16@uq.edu.au::70867a4b-66b1-4bb1-8a78-fdaf9467fbd2" providerId="AD" clId="Web-{DE7E077A-CDFF-1795-9818-0EA001A4E7EF}" dt="2026-04-01T22:17:09.954" v="210" actId="1076"/>
          <ac:spMkLst>
            <pc:docMk/>
            <pc:sldMk cId="797086866" sldId="521"/>
            <ac:spMk id="87" creationId="{56CD2011-B10F-9BEE-2732-5742B07DA22B}"/>
          </ac:spMkLst>
        </pc:spChg>
        <pc:spChg chg="mod">
          <ac:chgData name="Ge Lee" userId="S::uqglee16@uq.edu.au::70867a4b-66b1-4bb1-8a78-fdaf9467fbd2" providerId="AD" clId="Web-{DE7E077A-CDFF-1795-9818-0EA001A4E7EF}" dt="2026-04-01T22:17:09.954" v="209" actId="1076"/>
          <ac:spMkLst>
            <pc:docMk/>
            <pc:sldMk cId="797086866" sldId="521"/>
            <ac:spMk id="88" creationId="{DBC17454-0472-CEB4-C07A-B999C8F06A43}"/>
          </ac:spMkLst>
        </pc:spChg>
        <pc:spChg chg="mod">
          <ac:chgData name="Ge Lee" userId="S::uqglee16@uq.edu.au::70867a4b-66b1-4bb1-8a78-fdaf9467fbd2" providerId="AD" clId="Web-{DE7E077A-CDFF-1795-9818-0EA001A4E7EF}" dt="2026-04-01T22:18:10.490" v="233" actId="1076"/>
          <ac:spMkLst>
            <pc:docMk/>
            <pc:sldMk cId="797086866" sldId="521"/>
            <ac:spMk id="196" creationId="{DBDBCA2D-E502-A7EB-2757-F08C9FA1CE44}"/>
          </ac:spMkLst>
        </pc:spChg>
        <pc:cxnChg chg="add del mod">
          <ac:chgData name="Ge Lee" userId="S::uqglee16@uq.edu.au::70867a4b-66b1-4bb1-8a78-fdaf9467fbd2" providerId="AD" clId="Web-{DE7E077A-CDFF-1795-9818-0EA001A4E7EF}" dt="2026-04-01T22:15:25.969" v="198"/>
          <ac:cxnSpMkLst>
            <pc:docMk/>
            <pc:sldMk cId="797086866" sldId="521"/>
            <ac:cxnSpMk id="38" creationId="{16C07D62-A43B-418E-6A1F-E2644B86FFE0}"/>
          </ac:cxnSpMkLst>
        </pc:cxnChg>
        <pc:cxnChg chg="mod">
          <ac:chgData name="Ge Lee" userId="S::uqglee16@uq.edu.au::70867a4b-66b1-4bb1-8a78-fdaf9467fbd2" providerId="AD" clId="Web-{DE7E077A-CDFF-1795-9818-0EA001A4E7EF}" dt="2026-04-01T22:18:15.756" v="242" actId="1076"/>
          <ac:cxnSpMkLst>
            <pc:docMk/>
            <pc:sldMk cId="797086866" sldId="521"/>
            <ac:cxnSpMk id="89" creationId="{F6777517-49EF-5647-463F-B0E8AE99816D}"/>
          </ac:cxnSpMkLst>
        </pc:cxnChg>
        <pc:cxnChg chg="mod">
          <ac:chgData name="Ge Lee" userId="S::uqglee16@uq.edu.au::70867a4b-66b1-4bb1-8a78-fdaf9467fbd2" providerId="AD" clId="Web-{DE7E077A-CDFF-1795-9818-0EA001A4E7EF}" dt="2026-04-01T22:18:16.084" v="243" actId="1076"/>
          <ac:cxnSpMkLst>
            <pc:docMk/>
            <pc:sldMk cId="797086866" sldId="521"/>
            <ac:cxnSpMk id="90" creationId="{83D6C6C5-397E-0109-0DDE-BBBE8729744B}"/>
          </ac:cxnSpMkLst>
        </pc:cxnChg>
      </pc:sldChg>
      <pc:sldChg chg="addSp modSp">
        <pc:chgData name="Ge Lee" userId="S::uqglee16@uq.edu.au::70867a4b-66b1-4bb1-8a78-fdaf9467fbd2" providerId="AD" clId="Web-{DE7E077A-CDFF-1795-9818-0EA001A4E7EF}" dt="2026-04-01T22:15:00.812" v="180" actId="14100"/>
        <pc:sldMkLst>
          <pc:docMk/>
          <pc:sldMk cId="684613935" sldId="529"/>
        </pc:sldMkLst>
        <pc:spChg chg="add mod">
          <ac:chgData name="Ge Lee" userId="S::uqglee16@uq.edu.au::70867a4b-66b1-4bb1-8a78-fdaf9467fbd2" providerId="AD" clId="Web-{DE7E077A-CDFF-1795-9818-0EA001A4E7EF}" dt="2026-04-01T22:14:19.639" v="170"/>
          <ac:spMkLst>
            <pc:docMk/>
            <pc:sldMk cId="684613935" sldId="529"/>
            <ac:spMk id="33" creationId="{57F00038-FE8C-BA86-7331-8A79465DCA55}"/>
          </ac:spMkLst>
        </pc:spChg>
        <pc:spChg chg="add mod">
          <ac:chgData name="Ge Lee" userId="S::uqglee16@uq.edu.au::70867a4b-66b1-4bb1-8a78-fdaf9467fbd2" providerId="AD" clId="Web-{DE7E077A-CDFF-1795-9818-0EA001A4E7EF}" dt="2026-04-01T22:14:44.280" v="177"/>
          <ac:spMkLst>
            <pc:docMk/>
            <pc:sldMk cId="684613935" sldId="529"/>
            <ac:spMk id="35" creationId="{0FF679D5-D91D-929C-944F-A77ABB2087D3}"/>
          </ac:spMkLst>
        </pc:spChg>
        <pc:spChg chg="add mod">
          <ac:chgData name="Ge Lee" userId="S::uqglee16@uq.edu.au::70867a4b-66b1-4bb1-8a78-fdaf9467fbd2" providerId="AD" clId="Web-{DE7E077A-CDFF-1795-9818-0EA001A4E7EF}" dt="2026-04-01T22:14:19.639" v="172"/>
          <ac:spMkLst>
            <pc:docMk/>
            <pc:sldMk cId="684613935" sldId="529"/>
            <ac:spMk id="39" creationId="{93332942-9B4D-A60D-06E7-347D5A7C695C}"/>
          </ac:spMkLst>
        </pc:spChg>
        <pc:spChg chg="add mod">
          <ac:chgData name="Ge Lee" userId="S::uqglee16@uq.edu.au::70867a4b-66b1-4bb1-8a78-fdaf9467fbd2" providerId="AD" clId="Web-{DE7E077A-CDFF-1795-9818-0EA001A4E7EF}" dt="2026-04-01T22:14:44.390" v="178"/>
          <ac:spMkLst>
            <pc:docMk/>
            <pc:sldMk cId="684613935" sldId="529"/>
            <ac:spMk id="41" creationId="{67D8BD56-6B5C-33AB-96A1-420E746A178B}"/>
          </ac:spMkLst>
        </pc:spChg>
        <pc:spChg chg="mod">
          <ac:chgData name="Ge Lee" userId="S::uqglee16@uq.edu.au::70867a4b-66b1-4bb1-8a78-fdaf9467fbd2" providerId="AD" clId="Web-{DE7E077A-CDFF-1795-9818-0EA001A4E7EF}" dt="2026-04-01T22:15:00.812" v="180" actId="14100"/>
          <ac:spMkLst>
            <pc:docMk/>
            <pc:sldMk cId="684613935" sldId="529"/>
            <ac:spMk id="74" creationId="{17C101DB-6D4D-FB89-C38B-5DCCD33D002F}"/>
          </ac:spMkLst>
        </pc:spChg>
        <pc:spChg chg="mod">
          <ac:chgData name="Ge Lee" userId="S::uqglee16@uq.edu.au::70867a4b-66b1-4bb1-8a78-fdaf9467fbd2" providerId="AD" clId="Web-{DE7E077A-CDFF-1795-9818-0EA001A4E7EF}" dt="2026-04-01T22:14:51.280" v="179" actId="14100"/>
          <ac:spMkLst>
            <pc:docMk/>
            <pc:sldMk cId="684613935" sldId="529"/>
            <ac:spMk id="81" creationId="{AD36D23D-934D-E2B4-FB22-2E58F5AAE461}"/>
          </ac:spMkLst>
        </pc:spChg>
        <pc:cxnChg chg="add mod">
          <ac:chgData name="Ge Lee" userId="S::uqglee16@uq.edu.au::70867a4b-66b1-4bb1-8a78-fdaf9467fbd2" providerId="AD" clId="Web-{DE7E077A-CDFF-1795-9818-0EA001A4E7EF}" dt="2026-04-01T22:14:17.858" v="167"/>
          <ac:cxnSpMkLst>
            <pc:docMk/>
            <pc:sldMk cId="684613935" sldId="529"/>
            <ac:cxnSpMk id="37" creationId="{36071B30-6D95-78F1-BE6E-9A5E6C16ED81}"/>
          </ac:cxnSpMkLst>
        </pc:cxnChg>
      </pc:sldChg>
      <pc:sldChg chg="addSp modSp">
        <pc:chgData name="Ge Lee" userId="S::uqglee16@uq.edu.au::70867a4b-66b1-4bb1-8a78-fdaf9467fbd2" providerId="AD" clId="Web-{DE7E077A-CDFF-1795-9818-0EA001A4E7EF}" dt="2026-04-01T22:07:46.303" v="76"/>
        <pc:sldMkLst>
          <pc:docMk/>
          <pc:sldMk cId="3228219442" sldId="531"/>
        </pc:sldMkLst>
        <pc:spChg chg="add mod">
          <ac:chgData name="Ge Lee" userId="S::uqglee16@uq.edu.au::70867a4b-66b1-4bb1-8a78-fdaf9467fbd2" providerId="AD" clId="Web-{DE7E077A-CDFF-1795-9818-0EA001A4E7EF}" dt="2026-04-01T22:07:15.255" v="67"/>
          <ac:spMkLst>
            <pc:docMk/>
            <pc:sldMk cId="3228219442" sldId="531"/>
            <ac:spMk id="9" creationId="{EA350960-D35C-86B8-C23B-DEF39E7A6195}"/>
          </ac:spMkLst>
        </pc:spChg>
        <pc:spChg chg="add mod">
          <ac:chgData name="Ge Lee" userId="S::uqglee16@uq.edu.au::70867a4b-66b1-4bb1-8a78-fdaf9467fbd2" providerId="AD" clId="Web-{DE7E077A-CDFF-1795-9818-0EA001A4E7EF}" dt="2026-04-01T22:07:35.459" v="74"/>
          <ac:spMkLst>
            <pc:docMk/>
            <pc:sldMk cId="3228219442" sldId="531"/>
            <ac:spMk id="11" creationId="{7B74A75D-B7BD-2EB2-AEFC-D3E1775D7A6C}"/>
          </ac:spMkLst>
        </pc:spChg>
        <pc:spChg chg="mod">
          <ac:chgData name="Ge Lee" userId="S::uqglee16@uq.edu.au::70867a4b-66b1-4bb1-8a78-fdaf9467fbd2" providerId="AD" clId="Web-{DE7E077A-CDFF-1795-9818-0EA001A4E7EF}" dt="2026-04-01T22:07:24.349" v="72" actId="14100"/>
          <ac:spMkLst>
            <pc:docMk/>
            <pc:sldMk cId="3228219442" sldId="531"/>
            <ac:spMk id="43" creationId="{554EC08D-3A67-E17E-6504-F76D7143A94B}"/>
          </ac:spMkLst>
        </pc:spChg>
        <pc:spChg chg="mod">
          <ac:chgData name="Ge Lee" userId="S::uqglee16@uq.edu.au::70867a4b-66b1-4bb1-8a78-fdaf9467fbd2" providerId="AD" clId="Web-{DE7E077A-CDFF-1795-9818-0EA001A4E7EF}" dt="2026-04-01T22:07:31.287" v="73" actId="14100"/>
          <ac:spMkLst>
            <pc:docMk/>
            <pc:sldMk cId="3228219442" sldId="531"/>
            <ac:spMk id="50" creationId="{0391C902-8CAE-43CA-90DC-EBD71829F2CD}"/>
          </ac:spMkLst>
        </pc:spChg>
        <pc:spChg chg="ord">
          <ac:chgData name="Ge Lee" userId="S::uqglee16@uq.edu.au::70867a4b-66b1-4bb1-8a78-fdaf9467fbd2" providerId="AD" clId="Web-{DE7E077A-CDFF-1795-9818-0EA001A4E7EF}" dt="2026-04-01T22:07:46.303" v="76"/>
          <ac:spMkLst>
            <pc:docMk/>
            <pc:sldMk cId="3228219442" sldId="531"/>
            <ac:spMk id="63" creationId="{2AA24785-3B13-D17E-6357-6083795960C1}"/>
          </ac:spMkLst>
        </pc:spChg>
        <pc:spChg chg="add mod">
          <ac:chgData name="Ge Lee" userId="S::uqglee16@uq.edu.au::70867a4b-66b1-4bb1-8a78-fdaf9467fbd2" providerId="AD" clId="Web-{DE7E077A-CDFF-1795-9818-0EA001A4E7EF}" dt="2026-04-01T22:07:15.255" v="69"/>
          <ac:spMkLst>
            <pc:docMk/>
            <pc:sldMk cId="3228219442" sldId="531"/>
            <ac:spMk id="99" creationId="{ED4E1AE4-EFD5-20C8-3F08-B32184033DFC}"/>
          </ac:spMkLst>
        </pc:spChg>
        <pc:spChg chg="add mod">
          <ac:chgData name="Ge Lee" userId="S::uqglee16@uq.edu.au::70867a4b-66b1-4bb1-8a78-fdaf9467fbd2" providerId="AD" clId="Web-{DE7E077A-CDFF-1795-9818-0EA001A4E7EF}" dt="2026-04-01T22:07:35.521" v="75"/>
          <ac:spMkLst>
            <pc:docMk/>
            <pc:sldMk cId="3228219442" sldId="531"/>
            <ac:spMk id="101" creationId="{36A46F76-347C-091F-76CA-E888D9FE88E8}"/>
          </ac:spMkLst>
        </pc:spChg>
        <pc:cxnChg chg="add mod">
          <ac:chgData name="Ge Lee" userId="S::uqglee16@uq.edu.au::70867a4b-66b1-4bb1-8a78-fdaf9467fbd2" providerId="AD" clId="Web-{DE7E077A-CDFF-1795-9818-0EA001A4E7EF}" dt="2026-04-01T22:07:13.271" v="64"/>
          <ac:cxnSpMkLst>
            <pc:docMk/>
            <pc:sldMk cId="3228219442" sldId="531"/>
            <ac:cxnSpMk id="97" creationId="{A8B69C21-F74C-B5C1-4CBD-5308927C3BFC}"/>
          </ac:cxnSpMkLst>
        </pc:cxnChg>
      </pc:sldChg>
      <pc:sldChg chg="addSp modSp mod modShow">
        <pc:chgData name="Ge Lee" userId="S::uqglee16@uq.edu.au::70867a4b-66b1-4bb1-8a78-fdaf9467fbd2" providerId="AD" clId="Web-{DE7E077A-CDFF-1795-9818-0EA001A4E7EF}" dt="2026-04-01T22:02:57.366" v="42" actId="14100"/>
        <pc:sldMkLst>
          <pc:docMk/>
          <pc:sldMk cId="3680562283" sldId="544"/>
        </pc:sldMkLst>
        <pc:spChg chg="add mod">
          <ac:chgData name="Ge Lee" userId="S::uqglee16@uq.edu.au::70867a4b-66b1-4bb1-8a78-fdaf9467fbd2" providerId="AD" clId="Web-{DE7E077A-CDFF-1795-9818-0EA001A4E7EF}" dt="2026-04-01T22:02:34.395" v="36"/>
          <ac:spMkLst>
            <pc:docMk/>
            <pc:sldMk cId="3680562283" sldId="544"/>
            <ac:spMk id="7" creationId="{8769CF58-DC06-687B-9FE4-F51673A1A2E2}"/>
          </ac:spMkLst>
        </pc:spChg>
        <pc:spChg chg="add mod">
          <ac:chgData name="Ge Lee" userId="S::uqglee16@uq.edu.au::70867a4b-66b1-4bb1-8a78-fdaf9467fbd2" providerId="AD" clId="Web-{DE7E077A-CDFF-1795-9818-0EA001A4E7EF}" dt="2026-04-01T22:02:42.365" v="40"/>
          <ac:spMkLst>
            <pc:docMk/>
            <pc:sldMk cId="3680562283" sldId="544"/>
            <ac:spMk id="9" creationId="{1A7062A0-0C4B-D68F-7AF1-9D7791273CD7}"/>
          </ac:spMkLst>
        </pc:spChg>
        <pc:spChg chg="add mod">
          <ac:chgData name="Ge Lee" userId="S::uqglee16@uq.edu.au::70867a4b-66b1-4bb1-8a78-fdaf9467fbd2" providerId="AD" clId="Web-{DE7E077A-CDFF-1795-9818-0EA001A4E7EF}" dt="2026-04-01T22:02:34.395" v="38"/>
          <ac:spMkLst>
            <pc:docMk/>
            <pc:sldMk cId="3680562283" sldId="544"/>
            <ac:spMk id="11" creationId="{CDF24D81-AF29-42AF-4E53-5EE9142DBD13}"/>
          </ac:spMkLst>
        </pc:spChg>
        <pc:spChg chg="add mod">
          <ac:chgData name="Ge Lee" userId="S::uqglee16@uq.edu.au::70867a4b-66b1-4bb1-8a78-fdaf9467fbd2" providerId="AD" clId="Web-{DE7E077A-CDFF-1795-9818-0EA001A4E7EF}" dt="2026-04-01T22:02:42.427" v="41"/>
          <ac:spMkLst>
            <pc:docMk/>
            <pc:sldMk cId="3680562283" sldId="544"/>
            <ac:spMk id="12" creationId="{4B1DB837-2F5B-A7B8-71DE-FEEE241F0E7D}"/>
          </ac:spMkLst>
        </pc:spChg>
        <pc:spChg chg="mod">
          <ac:chgData name="Ge Lee" userId="S::uqglee16@uq.edu.au::70867a4b-66b1-4bb1-8a78-fdaf9467fbd2" providerId="AD" clId="Web-{DE7E077A-CDFF-1795-9818-0EA001A4E7EF}" dt="2026-04-01T22:02:57.366" v="42" actId="14100"/>
          <ac:spMkLst>
            <pc:docMk/>
            <pc:sldMk cId="3680562283" sldId="544"/>
            <ac:spMk id="50" creationId="{8EDA77CD-853A-DB32-742C-EC8238EE4785}"/>
          </ac:spMkLst>
        </pc:spChg>
        <pc:cxnChg chg="add mod">
          <ac:chgData name="Ge Lee" userId="S::uqglee16@uq.edu.au::70867a4b-66b1-4bb1-8a78-fdaf9467fbd2" providerId="AD" clId="Web-{DE7E077A-CDFF-1795-9818-0EA001A4E7EF}" dt="2026-04-01T22:02:32.192" v="33"/>
          <ac:cxnSpMkLst>
            <pc:docMk/>
            <pc:sldMk cId="3680562283" sldId="544"/>
            <ac:cxnSpMk id="10" creationId="{55E765BB-4248-4159-6F5A-54020A6D30F4}"/>
          </ac:cxnSpMkLst>
        </pc:cxnChg>
      </pc:sldChg>
      <pc:sldChg chg="modSp">
        <pc:chgData name="Ge Lee" userId="S::uqglee16@uq.edu.au::70867a4b-66b1-4bb1-8a78-fdaf9467fbd2" providerId="AD" clId="Web-{DE7E077A-CDFF-1795-9818-0EA001A4E7EF}" dt="2026-04-01T22:05:36.110" v="54"/>
        <pc:sldMkLst>
          <pc:docMk/>
          <pc:sldMk cId="221477119" sldId="561"/>
        </pc:sldMkLst>
        <pc:spChg chg="mod">
          <ac:chgData name="Ge Lee" userId="S::uqglee16@uq.edu.au::70867a4b-66b1-4bb1-8a78-fdaf9467fbd2" providerId="AD" clId="Web-{DE7E077A-CDFF-1795-9818-0EA001A4E7EF}" dt="2026-04-01T22:05:24.813" v="53" actId="20577"/>
          <ac:spMkLst>
            <pc:docMk/>
            <pc:sldMk cId="221477119" sldId="561"/>
            <ac:spMk id="10" creationId="{9E6EA147-9A3B-9396-6C61-A6EE3AEDF267}"/>
          </ac:spMkLst>
        </pc:spChg>
        <pc:spChg chg="mod">
          <ac:chgData name="Ge Lee" userId="S::uqglee16@uq.edu.au::70867a4b-66b1-4bb1-8a78-fdaf9467fbd2" providerId="AD" clId="Web-{DE7E077A-CDFF-1795-9818-0EA001A4E7EF}" dt="2026-04-01T22:05:21.532" v="52"/>
          <ac:spMkLst>
            <pc:docMk/>
            <pc:sldMk cId="221477119" sldId="561"/>
            <ac:spMk id="35" creationId="{95E90EFC-7C51-B920-2D7F-E5A75276819E}"/>
          </ac:spMkLst>
        </pc:spChg>
        <pc:spChg chg="mod">
          <ac:chgData name="Ge Lee" userId="S::uqglee16@uq.edu.au::70867a4b-66b1-4bb1-8a78-fdaf9467fbd2" providerId="AD" clId="Web-{DE7E077A-CDFF-1795-9818-0EA001A4E7EF}" dt="2026-04-01T22:04:33.091" v="49"/>
          <ac:spMkLst>
            <pc:docMk/>
            <pc:sldMk cId="221477119" sldId="561"/>
            <ac:spMk id="70" creationId="{47B120E0-7F54-EE5E-22A5-0C88EB108AE2}"/>
          </ac:spMkLst>
        </pc:spChg>
        <pc:cxnChg chg="mod ord">
          <ac:chgData name="Ge Lee" userId="S::uqglee16@uq.edu.au::70867a4b-66b1-4bb1-8a78-fdaf9467fbd2" providerId="AD" clId="Web-{DE7E077A-CDFF-1795-9818-0EA001A4E7EF}" dt="2026-04-01T22:05:36.110" v="54"/>
          <ac:cxnSpMkLst>
            <pc:docMk/>
            <pc:sldMk cId="221477119" sldId="561"/>
            <ac:cxnSpMk id="12" creationId="{C803132A-90BE-6EF4-5D50-E7E234086349}"/>
          </ac:cxnSpMkLst>
        </pc:cxnChg>
      </pc:sldChg>
      <pc:sldChg chg="add replId">
        <pc:chgData name="Ge Lee" userId="S::uqglee16@uq.edu.au::70867a4b-66b1-4bb1-8a78-fdaf9467fbd2" providerId="AD" clId="Web-{DE7E077A-CDFF-1795-9818-0EA001A4E7EF}" dt="2026-04-01T22:05:00.593" v="50"/>
        <pc:sldMkLst>
          <pc:docMk/>
          <pc:sldMk cId="3239038678" sldId="562"/>
        </pc:sldMkLst>
      </pc:sldChg>
      <pc:sldChg chg="add del replId">
        <pc:chgData name="Ge Lee" userId="S::uqglee16@uq.edu.au::70867a4b-66b1-4bb1-8a78-fdaf9467fbd2" providerId="AD" clId="Web-{DE7E077A-CDFF-1795-9818-0EA001A4E7EF}" dt="2026-04-01T22:06:42.160" v="56"/>
        <pc:sldMkLst>
          <pc:docMk/>
          <pc:sldMk cId="3800235524" sldId="563"/>
        </pc:sldMkLst>
      </pc:sldChg>
    </pc:docChg>
  </pc:docChgLst>
  <pc:docChgLst>
    <pc:chgData name="Ge Lee" userId="S::uqglee16@uq.edu.au::70867a4b-66b1-4bb1-8a78-fdaf9467fbd2" providerId="AD" clId="Web-{033C3644-C5E9-F64F-FD64-366819254E6A}"/>
    <pc:docChg chg="modSld">
      <pc:chgData name="Ge Lee" userId="S::uqglee16@uq.edu.au::70867a4b-66b1-4bb1-8a78-fdaf9467fbd2" providerId="AD" clId="Web-{033C3644-C5E9-F64F-FD64-366819254E6A}" dt="2026-04-02T02:40:19.748" v="2" actId="20577"/>
      <pc:docMkLst>
        <pc:docMk/>
      </pc:docMkLst>
      <pc:sldChg chg="modSp">
        <pc:chgData name="Ge Lee" userId="S::uqglee16@uq.edu.au::70867a4b-66b1-4bb1-8a78-fdaf9467fbd2" providerId="AD" clId="Web-{033C3644-C5E9-F64F-FD64-366819254E6A}" dt="2026-04-02T02:40:19.748" v="2" actId="20577"/>
        <pc:sldMkLst>
          <pc:docMk/>
          <pc:sldMk cId="2365347349" sldId="513"/>
        </pc:sldMkLst>
        <pc:spChg chg="mod">
          <ac:chgData name="Ge Lee" userId="S::uqglee16@uq.edu.au::70867a4b-66b1-4bb1-8a78-fdaf9467fbd2" providerId="AD" clId="Web-{033C3644-C5E9-F64F-FD64-366819254E6A}" dt="2026-04-02T02:40:19.748" v="2" actId="20577"/>
          <ac:spMkLst>
            <pc:docMk/>
            <pc:sldMk cId="2365347349" sldId="513"/>
            <ac:spMk id="7" creationId="{8D5BFB59-9121-B9EF-CF70-49201D917DC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9F9043-DF0C-4D3F-AC32-5150F2C924A3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EE0A5-85F7-45B9-974B-D69E2C2052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3995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AU" b="0"/>
              <a:t>We use this work to illustrate how we identify relevant datasets for a given table and leverage them to impute missing values.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7EE0A5-85F7-45B9-974B-D69E2C20529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532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4F61C-E9C8-31D3-2A00-CCE754C89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CD94DC-5C94-6C06-700C-647B2DB5EC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369169-F73C-607F-7FF2-F609090F61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altLang="zh-CN" sz="1800">
              <a:solidFill>
                <a:srgbClr val="0000FF"/>
              </a:solidFill>
              <a:latin typeface="NimbusRomNo9L-Regu"/>
              <a:ea typeface="等线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49F3E-AB08-6AE9-DDFA-743251538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7EE0A5-85F7-45B9-974B-D69E2C20529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7605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41660-44BA-3203-351E-260D2279F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D53105-A907-EA25-5462-24187492DD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5EDFAB-C32D-B682-CE05-AD2CA946EC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>
              <a:ea typeface="等线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38B6B1-C7D6-4159-DA1A-5910F5C5CE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7EE0A5-85F7-45B9-974B-D69E2C20529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283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CE667-E204-ACF9-A974-27DE29BBC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43FDDA-5142-052B-BEE9-620F07A84D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3AA95D-45D7-21E1-1FD1-C8DB762A5E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>
              <a:ea typeface="等线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5CF209-96B7-45B5-8F74-1F7BD77A59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7EE0A5-85F7-45B9-974B-D69E2C20529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05827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183DE-C871-27FF-93CE-81761F431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EC526D-6848-056D-27E6-440F729DB6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4CD22E-839A-B1F1-F00E-4A1389F427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77375A-65DE-4749-ED34-96DF2B9DD3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7EE0A5-85F7-45B9-974B-D69E2C20529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1945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61BDF-374A-0F95-A634-A9CD88019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A74FCD-3077-BAD6-0992-3F511F4CF0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5C34FA-56D0-B1ED-8CEB-EE8B60C721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D5E91B-A857-5AA9-C518-CF5A50EE06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7EE0A5-85F7-45B9-974B-D69E2C20529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1021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000" y="935306"/>
            <a:ext cx="7620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3001698"/>
            <a:ext cx="7620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6" indent="0" algn="ctr">
              <a:buNone/>
              <a:defRPr sz="1500"/>
            </a:lvl2pPr>
            <a:lvl3pPr marL="685793" indent="0" algn="ctr">
              <a:buNone/>
              <a:defRPr sz="1350"/>
            </a:lvl3pPr>
            <a:lvl4pPr marL="1028690" indent="0" algn="ctr">
              <a:buNone/>
              <a:defRPr sz="1200"/>
            </a:lvl4pPr>
            <a:lvl5pPr marL="1371587" indent="0" algn="ctr">
              <a:buNone/>
              <a:defRPr sz="1200"/>
            </a:lvl5pPr>
            <a:lvl6pPr marL="1714483" indent="0" algn="ctr">
              <a:buNone/>
              <a:defRPr sz="1200"/>
            </a:lvl6pPr>
            <a:lvl7pPr marL="2057379" indent="0" algn="ctr">
              <a:buNone/>
              <a:defRPr sz="1200"/>
            </a:lvl7pPr>
            <a:lvl8pPr marL="2400276" indent="0" algn="ctr">
              <a:buNone/>
              <a:defRPr sz="1200"/>
            </a:lvl8pPr>
            <a:lvl9pPr marL="2743173" indent="0" algn="ctr">
              <a:buNone/>
              <a:defRPr sz="1200"/>
            </a:lvl9pPr>
          </a:lstStyle>
          <a:p>
            <a:r>
              <a:rPr lang="en-US" altLang="zh-CN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6720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82D9F2-22D1-26B1-F12E-08F16A89A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C247FB-96E5-AF5D-AAB2-28F4DF19C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3692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000" y="935306"/>
            <a:ext cx="7620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3001698"/>
            <a:ext cx="7620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6" indent="0" algn="ctr">
              <a:buNone/>
              <a:defRPr sz="1500"/>
            </a:lvl2pPr>
            <a:lvl3pPr marL="685793" indent="0" algn="ctr">
              <a:buNone/>
              <a:defRPr sz="1350"/>
            </a:lvl3pPr>
            <a:lvl4pPr marL="1028690" indent="0" algn="ctr">
              <a:buNone/>
              <a:defRPr sz="1200"/>
            </a:lvl4pPr>
            <a:lvl5pPr marL="1371587" indent="0" algn="ctr">
              <a:buNone/>
              <a:defRPr sz="1200"/>
            </a:lvl5pPr>
            <a:lvl6pPr marL="1714483" indent="0" algn="ctr">
              <a:buNone/>
              <a:defRPr sz="1200"/>
            </a:lvl6pPr>
            <a:lvl7pPr marL="2057379" indent="0" algn="ctr">
              <a:buNone/>
              <a:defRPr sz="1200"/>
            </a:lvl7pPr>
            <a:lvl8pPr marL="2400276" indent="0" algn="ctr">
              <a:buNone/>
              <a:defRPr sz="1200"/>
            </a:lvl8pPr>
            <a:lvl9pPr marL="2743173" indent="0" algn="ctr">
              <a:buNone/>
              <a:defRPr sz="1200"/>
            </a:lvl9pPr>
          </a:lstStyle>
          <a:p>
            <a:r>
              <a:rPr lang="en-US" altLang="zh-CN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1207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3611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000" y="935306"/>
            <a:ext cx="7620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3001698"/>
            <a:ext cx="7620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6" indent="0" algn="ctr">
              <a:buNone/>
              <a:defRPr sz="1500"/>
            </a:lvl2pPr>
            <a:lvl3pPr marL="685793" indent="0" algn="ctr">
              <a:buNone/>
              <a:defRPr sz="1350"/>
            </a:lvl3pPr>
            <a:lvl4pPr marL="1028690" indent="0" algn="ctr">
              <a:buNone/>
              <a:defRPr sz="1200"/>
            </a:lvl4pPr>
            <a:lvl5pPr marL="1371587" indent="0" algn="ctr">
              <a:buNone/>
              <a:defRPr sz="1200"/>
            </a:lvl5pPr>
            <a:lvl6pPr marL="1714483" indent="0" algn="ctr">
              <a:buNone/>
              <a:defRPr sz="1200"/>
            </a:lvl6pPr>
            <a:lvl7pPr marL="2057379" indent="0" algn="ctr">
              <a:buNone/>
              <a:defRPr sz="1200"/>
            </a:lvl7pPr>
            <a:lvl8pPr marL="2400276" indent="0" algn="ctr">
              <a:buNone/>
              <a:defRPr sz="1200"/>
            </a:lvl8pPr>
            <a:lvl9pPr marL="2743173" indent="0" algn="ctr">
              <a:buNone/>
              <a:defRPr sz="1200"/>
            </a:lvl9pPr>
          </a:lstStyle>
          <a:p>
            <a:r>
              <a:rPr lang="en-US" altLang="zh-CN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0973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37269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000" y="935306"/>
            <a:ext cx="7620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3001698"/>
            <a:ext cx="7620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6" indent="0" algn="ctr">
              <a:buNone/>
              <a:defRPr sz="1500"/>
            </a:lvl2pPr>
            <a:lvl3pPr marL="685793" indent="0" algn="ctr">
              <a:buNone/>
              <a:defRPr sz="1350"/>
            </a:lvl3pPr>
            <a:lvl4pPr marL="1028690" indent="0" algn="ctr">
              <a:buNone/>
              <a:defRPr sz="1200"/>
            </a:lvl4pPr>
            <a:lvl5pPr marL="1371587" indent="0" algn="ctr">
              <a:buNone/>
              <a:defRPr sz="1200"/>
            </a:lvl5pPr>
            <a:lvl6pPr marL="1714483" indent="0" algn="ctr">
              <a:buNone/>
              <a:defRPr sz="1200"/>
            </a:lvl6pPr>
            <a:lvl7pPr marL="2057379" indent="0" algn="ctr">
              <a:buNone/>
              <a:defRPr sz="1200"/>
            </a:lvl7pPr>
            <a:lvl8pPr marL="2400276" indent="0" algn="ctr">
              <a:buNone/>
              <a:defRPr sz="1200"/>
            </a:lvl8pPr>
            <a:lvl9pPr marL="2743173" indent="0" algn="ctr">
              <a:buNone/>
              <a:defRPr sz="1200"/>
            </a:lvl9pPr>
          </a:lstStyle>
          <a:p>
            <a:r>
              <a:rPr lang="en-US" altLang="zh-CN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42251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87226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000" y="935306"/>
            <a:ext cx="7620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3001698"/>
            <a:ext cx="7620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6" indent="0" algn="ctr">
              <a:buNone/>
              <a:defRPr sz="1500"/>
            </a:lvl2pPr>
            <a:lvl3pPr marL="685793" indent="0" algn="ctr">
              <a:buNone/>
              <a:defRPr sz="1350"/>
            </a:lvl3pPr>
            <a:lvl4pPr marL="1028690" indent="0" algn="ctr">
              <a:buNone/>
              <a:defRPr sz="1200"/>
            </a:lvl4pPr>
            <a:lvl5pPr marL="1371587" indent="0" algn="ctr">
              <a:buNone/>
              <a:defRPr sz="1200"/>
            </a:lvl5pPr>
            <a:lvl6pPr marL="1714483" indent="0" algn="ctr">
              <a:buNone/>
              <a:defRPr sz="1200"/>
            </a:lvl6pPr>
            <a:lvl7pPr marL="2057379" indent="0" algn="ctr">
              <a:buNone/>
              <a:defRPr sz="1200"/>
            </a:lvl7pPr>
            <a:lvl8pPr marL="2400276" indent="0" algn="ctr">
              <a:buNone/>
              <a:defRPr sz="1200"/>
            </a:lvl8pPr>
            <a:lvl9pPr marL="2743173" indent="0" algn="ctr">
              <a:buNone/>
              <a:defRPr sz="1200"/>
            </a:lvl9pPr>
          </a:lstStyle>
          <a:p>
            <a:r>
              <a:rPr lang="en-US" altLang="zh-CN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59640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2010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7569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29504" y="2170464"/>
            <a:ext cx="8379254" cy="687036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CN"/>
              <a:t>Title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8299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000" y="935306"/>
            <a:ext cx="7620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3001698"/>
            <a:ext cx="7620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6" indent="0" algn="ctr">
              <a:buNone/>
              <a:defRPr sz="1500"/>
            </a:lvl2pPr>
            <a:lvl3pPr marL="685793" indent="0" algn="ctr">
              <a:buNone/>
              <a:defRPr sz="1350"/>
            </a:lvl3pPr>
            <a:lvl4pPr marL="1028690" indent="0" algn="ctr">
              <a:buNone/>
              <a:defRPr sz="1200"/>
            </a:lvl4pPr>
            <a:lvl5pPr marL="1371587" indent="0" algn="ctr">
              <a:buNone/>
              <a:defRPr sz="1200"/>
            </a:lvl5pPr>
            <a:lvl6pPr marL="1714483" indent="0" algn="ctr">
              <a:buNone/>
              <a:defRPr sz="1200"/>
            </a:lvl6pPr>
            <a:lvl7pPr marL="2057379" indent="0" algn="ctr">
              <a:buNone/>
              <a:defRPr sz="1200"/>
            </a:lvl7pPr>
            <a:lvl8pPr marL="2400276" indent="0" algn="ctr">
              <a:buNone/>
              <a:defRPr sz="1200"/>
            </a:lvl8pPr>
            <a:lvl9pPr marL="2743173" indent="0" algn="ctr">
              <a:buNone/>
              <a:defRPr sz="1200"/>
            </a:lvl9pPr>
          </a:lstStyle>
          <a:p>
            <a:r>
              <a:rPr lang="en-US" altLang="zh-CN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3972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4181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29504" y="2170464"/>
            <a:ext cx="8379254" cy="687036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CN"/>
              <a:t>Title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338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000" y="935306"/>
            <a:ext cx="7620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3001698"/>
            <a:ext cx="7620000" cy="137980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896" indent="0" algn="ctr">
              <a:buNone/>
              <a:defRPr sz="1500"/>
            </a:lvl2pPr>
            <a:lvl3pPr marL="685793" indent="0" algn="ctr">
              <a:buNone/>
              <a:defRPr sz="1350"/>
            </a:lvl3pPr>
            <a:lvl4pPr marL="1028690" indent="0" algn="ctr">
              <a:buNone/>
              <a:defRPr sz="1200"/>
            </a:lvl4pPr>
            <a:lvl5pPr marL="1371587" indent="0" algn="ctr">
              <a:buNone/>
              <a:defRPr sz="1200"/>
            </a:lvl5pPr>
            <a:lvl6pPr marL="1714483" indent="0" algn="ctr">
              <a:buNone/>
              <a:defRPr sz="1200"/>
            </a:lvl6pPr>
            <a:lvl7pPr marL="2057379" indent="0" algn="ctr">
              <a:buNone/>
              <a:defRPr sz="1200"/>
            </a:lvl7pPr>
            <a:lvl8pPr marL="2400276" indent="0" algn="ctr">
              <a:buNone/>
              <a:defRPr sz="1200"/>
            </a:lvl8pPr>
            <a:lvl9pPr marL="2743173" indent="0" algn="ctr">
              <a:buNone/>
              <a:defRPr sz="1200"/>
            </a:lvl9pPr>
          </a:lstStyle>
          <a:p>
            <a:r>
              <a:rPr lang="en-US" altLang="zh-CN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1505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284" y="1452799"/>
            <a:ext cx="9657347" cy="34341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3098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29504" y="2170464"/>
            <a:ext cx="8379254" cy="687036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CN"/>
              <a:t>Title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75500" y="5296964"/>
            <a:ext cx="2286000" cy="304271"/>
          </a:xfrm>
          <a:prstGeom prst="rect">
            <a:avLst/>
          </a:prstGeom>
        </p:spPr>
        <p:txBody>
          <a:bodyPr/>
          <a:lstStyle/>
          <a:p>
            <a:fld id="{99AEBFD7-E57F-4654-A19E-7D8ADAAC7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0704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7941" y="349708"/>
            <a:ext cx="6734342" cy="8939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Title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284" y="1452799"/>
            <a:ext cx="9657347" cy="3434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5296964"/>
            <a:ext cx="2286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5296964"/>
            <a:ext cx="3429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63741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</p:sldLayoutIdLst>
  <p:txStyles>
    <p:titleStyle>
      <a:lvl1pPr algn="ctr" defTabSz="685793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8" indent="-171448" algn="l" defTabSz="68579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4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2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1DDFAA4B-BBAD-2036-B5C5-B7B650548704}"/>
              </a:ext>
            </a:extLst>
          </p:cNvPr>
          <p:cNvSpPr/>
          <p:nvPr userDrawn="1"/>
        </p:nvSpPr>
        <p:spPr>
          <a:xfrm>
            <a:off x="0" y="7353"/>
            <a:ext cx="10160000" cy="32013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7941" y="349708"/>
            <a:ext cx="6734342" cy="8939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Title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284" y="1452799"/>
            <a:ext cx="9657347" cy="3434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5296964"/>
            <a:ext cx="2286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5296964"/>
            <a:ext cx="3429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ECF466-FADA-2A83-E828-F7838093CE04}"/>
              </a:ext>
            </a:extLst>
          </p:cNvPr>
          <p:cNvSpPr txBox="1"/>
          <p:nvPr userDrawn="1"/>
        </p:nvSpPr>
        <p:spPr>
          <a:xfrm>
            <a:off x="196001" y="-14876"/>
            <a:ext cx="1226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Introduction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11A2B2-36AB-E455-0421-B51D3930B82A}"/>
              </a:ext>
            </a:extLst>
          </p:cNvPr>
          <p:cNvSpPr txBox="1"/>
          <p:nvPr userDrawn="1"/>
        </p:nvSpPr>
        <p:spPr>
          <a:xfrm>
            <a:off x="1635410" y="-12472"/>
            <a:ext cx="18357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Datasets Discovery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A71C45-D07D-95A8-FBAB-4F7B3E753A2A}"/>
              </a:ext>
            </a:extLst>
          </p:cNvPr>
          <p:cNvSpPr txBox="1"/>
          <p:nvPr userDrawn="1"/>
        </p:nvSpPr>
        <p:spPr>
          <a:xfrm>
            <a:off x="3786574" y="-8782"/>
            <a:ext cx="2027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Datasets Assemblage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235C7F-09EC-99A6-BE33-D5E4C4F3C5B9}"/>
              </a:ext>
            </a:extLst>
          </p:cNvPr>
          <p:cNvSpPr txBox="1"/>
          <p:nvPr userDrawn="1"/>
        </p:nvSpPr>
        <p:spPr>
          <a:xfrm>
            <a:off x="6151187" y="-2537"/>
            <a:ext cx="23164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 Points Assemblage 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667C44-1E81-9E44-1FAF-0E4C47987A82}"/>
              </a:ext>
            </a:extLst>
          </p:cNvPr>
          <p:cNvSpPr txBox="1"/>
          <p:nvPr userDrawn="1"/>
        </p:nvSpPr>
        <p:spPr>
          <a:xfrm>
            <a:off x="8724968" y="-2537"/>
            <a:ext cx="1157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Conclusion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165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710" r:id="rId3"/>
  </p:sldLayoutIdLst>
  <p:txStyles>
    <p:titleStyle>
      <a:lvl1pPr algn="ctr" defTabSz="685793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8" indent="-171448" algn="l" defTabSz="68579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4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2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1DDFAA4B-BBAD-2036-B5C5-B7B650548704}"/>
              </a:ext>
            </a:extLst>
          </p:cNvPr>
          <p:cNvSpPr/>
          <p:nvPr userDrawn="1"/>
        </p:nvSpPr>
        <p:spPr>
          <a:xfrm>
            <a:off x="0" y="7353"/>
            <a:ext cx="10160000" cy="32013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7941" y="349708"/>
            <a:ext cx="6734342" cy="8939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Title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284" y="1452799"/>
            <a:ext cx="9657347" cy="3434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5296964"/>
            <a:ext cx="2286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5296964"/>
            <a:ext cx="3429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ECF466-FADA-2A83-E828-F7838093CE04}"/>
              </a:ext>
            </a:extLst>
          </p:cNvPr>
          <p:cNvSpPr txBox="1"/>
          <p:nvPr userDrawn="1"/>
        </p:nvSpPr>
        <p:spPr>
          <a:xfrm>
            <a:off x="196001" y="-14876"/>
            <a:ext cx="1226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  <a:t>Introduction</a:t>
            </a:r>
            <a:endParaRPr lang="zh-CN" altLang="en-US" sz="1400" b="1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11A2B2-36AB-E455-0421-B51D3930B82A}"/>
              </a:ext>
            </a:extLst>
          </p:cNvPr>
          <p:cNvSpPr txBox="1"/>
          <p:nvPr userDrawn="1"/>
        </p:nvSpPr>
        <p:spPr>
          <a:xfrm>
            <a:off x="1635410" y="-12472"/>
            <a:ext cx="18357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Datasets Discovery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A71C45-D07D-95A8-FBAB-4F7B3E753A2A}"/>
              </a:ext>
            </a:extLst>
          </p:cNvPr>
          <p:cNvSpPr txBox="1"/>
          <p:nvPr userDrawn="1"/>
        </p:nvSpPr>
        <p:spPr>
          <a:xfrm>
            <a:off x="3786574" y="-8782"/>
            <a:ext cx="2027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Datasets Assemblage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235C7F-09EC-99A6-BE33-D5E4C4F3C5B9}"/>
              </a:ext>
            </a:extLst>
          </p:cNvPr>
          <p:cNvSpPr txBox="1"/>
          <p:nvPr userDrawn="1"/>
        </p:nvSpPr>
        <p:spPr>
          <a:xfrm>
            <a:off x="6151187" y="-2537"/>
            <a:ext cx="23164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 Points Assemblage 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667C44-1E81-9E44-1FAF-0E4C47987A82}"/>
              </a:ext>
            </a:extLst>
          </p:cNvPr>
          <p:cNvSpPr txBox="1"/>
          <p:nvPr userDrawn="1"/>
        </p:nvSpPr>
        <p:spPr>
          <a:xfrm>
            <a:off x="8724968" y="-2537"/>
            <a:ext cx="1157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Conclusion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770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96" r:id="rId3"/>
    <p:sldLayoutId id="2147483697" r:id="rId4"/>
  </p:sldLayoutIdLst>
  <p:txStyles>
    <p:titleStyle>
      <a:lvl1pPr algn="ctr" defTabSz="685793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8" indent="-171448" algn="l" defTabSz="68579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4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2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1DDFAA4B-BBAD-2036-B5C5-B7B650548704}"/>
              </a:ext>
            </a:extLst>
          </p:cNvPr>
          <p:cNvSpPr/>
          <p:nvPr userDrawn="1"/>
        </p:nvSpPr>
        <p:spPr>
          <a:xfrm>
            <a:off x="0" y="7353"/>
            <a:ext cx="10160000" cy="32013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7941" y="349708"/>
            <a:ext cx="6734342" cy="8939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Title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284" y="1452799"/>
            <a:ext cx="9657347" cy="3434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5296964"/>
            <a:ext cx="2286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5296964"/>
            <a:ext cx="3429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ECF466-FADA-2A83-E828-F7838093CE04}"/>
              </a:ext>
            </a:extLst>
          </p:cNvPr>
          <p:cNvSpPr txBox="1"/>
          <p:nvPr userDrawn="1"/>
        </p:nvSpPr>
        <p:spPr>
          <a:xfrm>
            <a:off x="196001" y="-14876"/>
            <a:ext cx="1226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Introduction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11A2B2-36AB-E455-0421-B51D3930B82A}"/>
              </a:ext>
            </a:extLst>
          </p:cNvPr>
          <p:cNvSpPr txBox="1"/>
          <p:nvPr userDrawn="1"/>
        </p:nvSpPr>
        <p:spPr>
          <a:xfrm>
            <a:off x="1635410" y="-12472"/>
            <a:ext cx="18357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  <a:t>Datasets Discovery</a:t>
            </a:r>
            <a:endParaRPr lang="zh-CN" altLang="en-US" sz="1400" b="1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A71C45-D07D-95A8-FBAB-4F7B3E753A2A}"/>
              </a:ext>
            </a:extLst>
          </p:cNvPr>
          <p:cNvSpPr txBox="1"/>
          <p:nvPr userDrawn="1"/>
        </p:nvSpPr>
        <p:spPr>
          <a:xfrm>
            <a:off x="3786574" y="-8782"/>
            <a:ext cx="2027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Datasets Assemblage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235C7F-09EC-99A6-BE33-D5E4C4F3C5B9}"/>
              </a:ext>
            </a:extLst>
          </p:cNvPr>
          <p:cNvSpPr txBox="1"/>
          <p:nvPr userDrawn="1"/>
        </p:nvSpPr>
        <p:spPr>
          <a:xfrm>
            <a:off x="6151187" y="-2537"/>
            <a:ext cx="23164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 Points Assemblage 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667C44-1E81-9E44-1FAF-0E4C47987A82}"/>
              </a:ext>
            </a:extLst>
          </p:cNvPr>
          <p:cNvSpPr txBox="1"/>
          <p:nvPr userDrawn="1"/>
        </p:nvSpPr>
        <p:spPr>
          <a:xfrm>
            <a:off x="8724968" y="-2537"/>
            <a:ext cx="1157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Conclusion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6905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685793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8" indent="-171448" algn="l" defTabSz="68579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4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2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1DDFAA4B-BBAD-2036-B5C5-B7B650548704}"/>
              </a:ext>
            </a:extLst>
          </p:cNvPr>
          <p:cNvSpPr/>
          <p:nvPr userDrawn="1"/>
        </p:nvSpPr>
        <p:spPr>
          <a:xfrm>
            <a:off x="0" y="7353"/>
            <a:ext cx="10160000" cy="32013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7941" y="349708"/>
            <a:ext cx="6734342" cy="8939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Title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284" y="1452799"/>
            <a:ext cx="9657347" cy="3434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5296964"/>
            <a:ext cx="2286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5296964"/>
            <a:ext cx="3429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ECF466-FADA-2A83-E828-F7838093CE04}"/>
              </a:ext>
            </a:extLst>
          </p:cNvPr>
          <p:cNvSpPr txBox="1"/>
          <p:nvPr userDrawn="1"/>
        </p:nvSpPr>
        <p:spPr>
          <a:xfrm>
            <a:off x="196001" y="-14876"/>
            <a:ext cx="1226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Introduction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11A2B2-36AB-E455-0421-B51D3930B82A}"/>
              </a:ext>
            </a:extLst>
          </p:cNvPr>
          <p:cNvSpPr txBox="1"/>
          <p:nvPr userDrawn="1"/>
        </p:nvSpPr>
        <p:spPr>
          <a:xfrm>
            <a:off x="1635410" y="-12472"/>
            <a:ext cx="18357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Datasets Discovery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A71C45-D07D-95A8-FBAB-4F7B3E753A2A}"/>
              </a:ext>
            </a:extLst>
          </p:cNvPr>
          <p:cNvSpPr txBox="1"/>
          <p:nvPr userDrawn="1"/>
        </p:nvSpPr>
        <p:spPr>
          <a:xfrm>
            <a:off x="3786574" y="-8782"/>
            <a:ext cx="2027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  <a:t>Datasets Assemblage</a:t>
            </a:r>
            <a:endParaRPr lang="zh-CN" altLang="en-US" sz="1400" b="1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235C7F-09EC-99A6-BE33-D5E4C4F3C5B9}"/>
              </a:ext>
            </a:extLst>
          </p:cNvPr>
          <p:cNvSpPr txBox="1"/>
          <p:nvPr userDrawn="1"/>
        </p:nvSpPr>
        <p:spPr>
          <a:xfrm>
            <a:off x="6151187" y="-2537"/>
            <a:ext cx="23164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 Points Assemblage 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667C44-1E81-9E44-1FAF-0E4C47987A82}"/>
              </a:ext>
            </a:extLst>
          </p:cNvPr>
          <p:cNvSpPr txBox="1"/>
          <p:nvPr userDrawn="1"/>
        </p:nvSpPr>
        <p:spPr>
          <a:xfrm>
            <a:off x="8724968" y="-2537"/>
            <a:ext cx="1157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Conclusion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7599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</p:sldLayoutIdLst>
  <p:txStyles>
    <p:titleStyle>
      <a:lvl1pPr algn="ctr" defTabSz="685793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8" indent="-171448" algn="l" defTabSz="68579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4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2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1DDFAA4B-BBAD-2036-B5C5-B7B650548704}"/>
              </a:ext>
            </a:extLst>
          </p:cNvPr>
          <p:cNvSpPr/>
          <p:nvPr userDrawn="1"/>
        </p:nvSpPr>
        <p:spPr>
          <a:xfrm>
            <a:off x="0" y="7353"/>
            <a:ext cx="10160000" cy="32013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7941" y="349708"/>
            <a:ext cx="6734342" cy="8939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Title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284" y="1452799"/>
            <a:ext cx="9657347" cy="3434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5296964"/>
            <a:ext cx="2286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5296964"/>
            <a:ext cx="3429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ECF466-FADA-2A83-E828-F7838093CE04}"/>
              </a:ext>
            </a:extLst>
          </p:cNvPr>
          <p:cNvSpPr txBox="1"/>
          <p:nvPr userDrawn="1"/>
        </p:nvSpPr>
        <p:spPr>
          <a:xfrm>
            <a:off x="196001" y="-14876"/>
            <a:ext cx="1226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Introduction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11A2B2-36AB-E455-0421-B51D3930B82A}"/>
              </a:ext>
            </a:extLst>
          </p:cNvPr>
          <p:cNvSpPr txBox="1"/>
          <p:nvPr userDrawn="1"/>
        </p:nvSpPr>
        <p:spPr>
          <a:xfrm>
            <a:off x="1635410" y="-12472"/>
            <a:ext cx="18357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Datasets Discovery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A71C45-D07D-95A8-FBAB-4F7B3E753A2A}"/>
              </a:ext>
            </a:extLst>
          </p:cNvPr>
          <p:cNvSpPr txBox="1"/>
          <p:nvPr userDrawn="1"/>
        </p:nvSpPr>
        <p:spPr>
          <a:xfrm>
            <a:off x="3786574" y="-8782"/>
            <a:ext cx="2027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Datasets Assemblage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235C7F-09EC-99A6-BE33-D5E4C4F3C5B9}"/>
              </a:ext>
            </a:extLst>
          </p:cNvPr>
          <p:cNvSpPr txBox="1"/>
          <p:nvPr userDrawn="1"/>
        </p:nvSpPr>
        <p:spPr>
          <a:xfrm>
            <a:off x="6151187" y="-2537"/>
            <a:ext cx="23164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  <a:t>Data Points Assemblage </a:t>
            </a:r>
            <a:endParaRPr lang="zh-CN" altLang="en-US" sz="1400" b="1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667C44-1E81-9E44-1FAF-0E4C47987A82}"/>
              </a:ext>
            </a:extLst>
          </p:cNvPr>
          <p:cNvSpPr txBox="1"/>
          <p:nvPr userDrawn="1"/>
        </p:nvSpPr>
        <p:spPr>
          <a:xfrm>
            <a:off x="8724968" y="-2537"/>
            <a:ext cx="1157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Conclusion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6870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</p:sldLayoutIdLst>
  <p:txStyles>
    <p:titleStyle>
      <a:lvl1pPr algn="ctr" defTabSz="685793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8" indent="-171448" algn="l" defTabSz="68579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4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2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1DDFAA4B-BBAD-2036-B5C5-B7B650548704}"/>
              </a:ext>
            </a:extLst>
          </p:cNvPr>
          <p:cNvSpPr/>
          <p:nvPr userDrawn="1"/>
        </p:nvSpPr>
        <p:spPr>
          <a:xfrm>
            <a:off x="0" y="7353"/>
            <a:ext cx="10160000" cy="32013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7941" y="349708"/>
            <a:ext cx="6734342" cy="8939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Title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284" y="1452799"/>
            <a:ext cx="9657347" cy="3434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5296964"/>
            <a:ext cx="2286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A9198E-35AC-4F3A-95DC-AB3BA2B5BAB9}" type="datetimeFigureOut">
              <a:rPr lang="zh-CN" altLang="en-US" smtClean="0"/>
              <a:t>2026/4/3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5296964"/>
            <a:ext cx="3429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ECF466-FADA-2A83-E828-F7838093CE04}"/>
              </a:ext>
            </a:extLst>
          </p:cNvPr>
          <p:cNvSpPr txBox="1"/>
          <p:nvPr userDrawn="1"/>
        </p:nvSpPr>
        <p:spPr>
          <a:xfrm>
            <a:off x="196001" y="-14876"/>
            <a:ext cx="1226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Introduction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11A2B2-36AB-E455-0421-B51D3930B82A}"/>
              </a:ext>
            </a:extLst>
          </p:cNvPr>
          <p:cNvSpPr txBox="1"/>
          <p:nvPr userDrawn="1"/>
        </p:nvSpPr>
        <p:spPr>
          <a:xfrm>
            <a:off x="1635410" y="-12472"/>
            <a:ext cx="18357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Datasets Discovery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A71C45-D07D-95A8-FBAB-4F7B3E753A2A}"/>
              </a:ext>
            </a:extLst>
          </p:cNvPr>
          <p:cNvSpPr txBox="1"/>
          <p:nvPr userDrawn="1"/>
        </p:nvSpPr>
        <p:spPr>
          <a:xfrm>
            <a:off x="3786574" y="-8782"/>
            <a:ext cx="2027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Datasets Assemblage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235C7F-09EC-99A6-BE33-D5E4C4F3C5B9}"/>
              </a:ext>
            </a:extLst>
          </p:cNvPr>
          <p:cNvSpPr txBox="1"/>
          <p:nvPr userDrawn="1"/>
        </p:nvSpPr>
        <p:spPr>
          <a:xfrm>
            <a:off x="6151187" y="-2537"/>
            <a:ext cx="23164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schemeClr val="tx1">
                    <a:alpha val="20000"/>
                  </a:schemeClr>
                </a:solidFill>
              </a:rPr>
              <a:t>Data Points Assemblage </a:t>
            </a:r>
            <a:endParaRPr lang="zh-CN" altLang="en-US" sz="1400" b="1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667C44-1E81-9E44-1FAF-0E4C47987A82}"/>
              </a:ext>
            </a:extLst>
          </p:cNvPr>
          <p:cNvSpPr txBox="1"/>
          <p:nvPr userDrawn="1"/>
        </p:nvSpPr>
        <p:spPr>
          <a:xfrm>
            <a:off x="8724968" y="-2537"/>
            <a:ext cx="1157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a:rPr>
              <a:t>Conclusion</a:t>
            </a:r>
            <a:endParaRPr lang="zh-CN" altLang="en-US" sz="1400" b="1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0423981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p:txStyles>
    <p:titleStyle>
      <a:lvl1pPr algn="ctr" defTabSz="685793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8" indent="-171448" algn="l" defTabSz="68579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5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8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4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21" indent="-171448" algn="l" defTabSz="68579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03EF3-6A4F-98D6-3C0B-C12DFE982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069">
            <a:extLst>
              <a:ext uri="{FF2B5EF4-FFF2-40B4-BE49-F238E27FC236}">
                <a16:creationId xmlns:a16="http://schemas.microsoft.com/office/drawing/2014/main" id="{0103C4BA-BB1C-37BF-629B-A26A38567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111" y="2223476"/>
            <a:ext cx="7427777" cy="893955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gradFill flip="none">
                  <a:gsLst>
                    <a:gs pos="0">
                      <a:srgbClr val="156082">
                        <a:lumMod val="5000"/>
                        <a:lumOff val="95000"/>
                      </a:srgbClr>
                    </a:gs>
                    <a:gs pos="74000">
                      <a:srgbClr val="156082">
                        <a:lumMod val="45000"/>
                        <a:lumOff val="55000"/>
                      </a:srgbClr>
                    </a:gs>
                    <a:gs pos="83000">
                      <a:srgbClr val="156082">
                        <a:lumMod val="45000"/>
                        <a:lumOff val="55000"/>
                      </a:srgbClr>
                    </a:gs>
                    <a:gs pos="100000">
                      <a:srgbClr val="156082">
                        <a:lumMod val="30000"/>
                        <a:lumOff val="70000"/>
                      </a:srgbClr>
                    </a:gs>
                  </a:gsLst>
                  <a:lin ang="5400000" scaled="1"/>
                  <a:tileRect/>
                </a:gradFill>
              </a:rPr>
              <a:t>Missing Value Imputation in Tabular Data Lakes</a:t>
            </a:r>
            <a:endParaRPr lang="en-US" altLang="zh-CN" sz="3600" dirty="0">
              <a:gradFill flip="none">
                <a:gsLst>
                  <a:gs pos="0">
                    <a:srgbClr val="156082">
                      <a:lumMod val="5000"/>
                      <a:lumOff val="95000"/>
                    </a:srgbClr>
                  </a:gs>
                  <a:gs pos="74000">
                    <a:srgbClr val="156082">
                      <a:lumMod val="45000"/>
                      <a:lumOff val="55000"/>
                    </a:srgbClr>
                  </a:gs>
                  <a:gs pos="83000">
                    <a:srgbClr val="156082">
                      <a:lumMod val="45000"/>
                      <a:lumOff val="55000"/>
                    </a:srgbClr>
                  </a:gs>
                  <a:gs pos="100000">
                    <a:srgbClr val="156082">
                      <a:lumMod val="30000"/>
                      <a:lumOff val="70000"/>
                    </a:srgbClr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21A850EE-A045-78E9-DEA8-CE502901756C}"/>
              </a:ext>
            </a:extLst>
          </p:cNvPr>
          <p:cNvSpPr txBox="1"/>
          <p:nvPr/>
        </p:nvSpPr>
        <p:spPr>
          <a:xfrm>
            <a:off x="-60173" y="5514945"/>
            <a:ext cx="9488495" cy="2308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altLang="zh-CN" sz="900" dirty="0"/>
              <a:t>Feng Luo, Hai Lan, Hui Luo, </a:t>
            </a:r>
            <a:r>
              <a:rPr lang="en-US" altLang="zh-CN" sz="900" dirty="0" err="1"/>
              <a:t>Zhifeng</a:t>
            </a:r>
            <a:r>
              <a:rPr lang="en-US" altLang="zh-CN" sz="900" dirty="0"/>
              <a:t> Bao, J. Shane Culpepper, </a:t>
            </a:r>
            <a:r>
              <a:rPr lang="en-US" altLang="zh-CN" sz="900" dirty="0" err="1"/>
              <a:t>Shazia</a:t>
            </a:r>
            <a:r>
              <a:rPr lang="en-US" altLang="zh-CN" sz="900" dirty="0"/>
              <a:t> Sadiq, </a:t>
            </a:r>
            <a:r>
              <a:rPr lang="en-US" altLang="zh-CN" sz="900" dirty="0" err="1"/>
              <a:t>Xiaoli</a:t>
            </a:r>
            <a:r>
              <a:rPr lang="en-US" altLang="zh-CN" sz="900" dirty="0"/>
              <a:t> Wang. </a:t>
            </a:r>
            <a:r>
              <a:rPr lang="en-US" sz="900" dirty="0">
                <a:ea typeface="+mn-lt"/>
                <a:cs typeface="+mn-lt"/>
              </a:rPr>
              <a:t>Missing value imputation in tabular data lakes unleashed: A hybrid approach</a:t>
            </a:r>
            <a:r>
              <a:rPr lang="en-US" altLang="zh-CN" sz="900" dirty="0"/>
              <a:t>. VLDBJ 2026.</a:t>
            </a:r>
            <a:endParaRPr lang="zh-CN" altLang="en-US" sz="9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035FB0-9FAB-3BC7-5413-ED7C6AD87195}"/>
              </a:ext>
            </a:extLst>
          </p:cNvPr>
          <p:cNvSpPr/>
          <p:nvPr/>
        </p:nvSpPr>
        <p:spPr>
          <a:xfrm>
            <a:off x="2018275" y="4859820"/>
            <a:ext cx="2204102" cy="214081"/>
          </a:xfrm>
          <a:prstGeom prst="rect">
            <a:avLst/>
          </a:prstGeom>
          <a:noFill/>
          <a:ln w="19050">
            <a:solidFill>
              <a:schemeClr val="bg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600">
              <a:solidFill>
                <a:srgbClr val="262626"/>
              </a:solidFill>
            </a:endParaRPr>
          </a:p>
        </p:txBody>
      </p:sp>
      <p:sp>
        <p:nvSpPr>
          <p:cNvPr id="15" name="TextBox 95">
            <a:extLst>
              <a:ext uri="{FF2B5EF4-FFF2-40B4-BE49-F238E27FC236}">
                <a16:creationId xmlns:a16="http://schemas.microsoft.com/office/drawing/2014/main" id="{DFF2347E-0EB3-0F91-5BED-49F4335DDA31}"/>
              </a:ext>
            </a:extLst>
          </p:cNvPr>
          <p:cNvSpPr txBox="1"/>
          <p:nvPr/>
        </p:nvSpPr>
        <p:spPr>
          <a:xfrm>
            <a:off x="1932155" y="5161132"/>
            <a:ext cx="2394123" cy="24622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000" b="1">
                <a:solidFill>
                  <a:srgbClr val="262626"/>
                </a:solidFill>
              </a:rPr>
              <a:t>Overlap size estimation</a:t>
            </a:r>
            <a:endParaRPr lang="en-US" altLang="zh-CN">
              <a:solidFill>
                <a:srgbClr val="262626"/>
              </a:solidFill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80F68F5-4E63-88F7-C7CD-DA44E5D0B56A}"/>
              </a:ext>
            </a:extLst>
          </p:cNvPr>
          <p:cNvCxnSpPr>
            <a:cxnSpLocks/>
          </p:cNvCxnSpPr>
          <p:nvPr/>
        </p:nvCxnSpPr>
        <p:spPr>
          <a:xfrm>
            <a:off x="3129217" y="5077999"/>
            <a:ext cx="0" cy="93609"/>
          </a:xfrm>
          <a:prstGeom prst="straightConnector1">
            <a:avLst/>
          </a:prstGeom>
          <a:ln w="28575">
            <a:solidFill>
              <a:schemeClr val="bg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B250B945-8A8C-1FC0-025D-DCFC85A2926B}"/>
              </a:ext>
            </a:extLst>
          </p:cNvPr>
          <p:cNvSpPr/>
          <p:nvPr/>
        </p:nvSpPr>
        <p:spPr>
          <a:xfrm>
            <a:off x="2018275" y="5167398"/>
            <a:ext cx="2204102" cy="214081"/>
          </a:xfrm>
          <a:prstGeom prst="rect">
            <a:avLst/>
          </a:prstGeom>
          <a:noFill/>
          <a:ln w="19050">
            <a:solidFill>
              <a:schemeClr val="bg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600">
              <a:solidFill>
                <a:srgbClr val="262626"/>
              </a:solidFill>
            </a:endParaRPr>
          </a:p>
        </p:txBody>
      </p:sp>
      <p:sp>
        <p:nvSpPr>
          <p:cNvPr id="27" name="TextBox 101">
            <a:extLst>
              <a:ext uri="{FF2B5EF4-FFF2-40B4-BE49-F238E27FC236}">
                <a16:creationId xmlns:a16="http://schemas.microsoft.com/office/drawing/2014/main" id="{4B6F2274-2406-8A64-6431-3DF31BA32EE9}"/>
              </a:ext>
            </a:extLst>
          </p:cNvPr>
          <p:cNvSpPr txBox="1"/>
          <p:nvPr/>
        </p:nvSpPr>
        <p:spPr>
          <a:xfrm>
            <a:off x="1927194" y="4843632"/>
            <a:ext cx="2394123" cy="24622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000" b="1">
                <a:solidFill>
                  <a:srgbClr val="262626"/>
                </a:solidFill>
              </a:rPr>
              <a:t>Overlap discovery</a:t>
            </a:r>
            <a:endParaRPr lang="en-US" altLang="zh-CN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25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B8C4E-A075-C7AD-156C-110F18544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069">
            <a:extLst>
              <a:ext uri="{FF2B5EF4-FFF2-40B4-BE49-F238E27FC236}">
                <a16:creationId xmlns:a16="http://schemas.microsoft.com/office/drawing/2014/main" id="{ADE2D8CE-186A-0ECF-4DA2-97B2A1755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984" y="434390"/>
            <a:ext cx="8884342" cy="918955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tx1">
                    <a:lumMod val="95000"/>
                  </a:schemeClr>
                </a:solidFill>
                <a:ea typeface="+mj-lt"/>
                <a:cs typeface="+mj-lt"/>
              </a:rPr>
              <a:t>Missing Value Imputation in Tabular Data Lakes</a:t>
            </a:r>
            <a:endParaRPr lang="en-US" altLang="zh-CN" sz="2400" b="1" dirty="0">
              <a:solidFill>
                <a:schemeClr val="tx1">
                  <a:lumMod val="95000"/>
                </a:schemeClr>
              </a:solidFill>
              <a:cs typeface="Arial"/>
            </a:endParaRPr>
          </a:p>
          <a:p>
            <a:endParaRPr lang="en-US" altLang="zh-CN" sz="2400" b="1" dirty="0">
              <a:solidFill>
                <a:schemeClr val="tx1">
                  <a:lumMod val="95000"/>
                </a:schemeClr>
              </a:solidFill>
              <a:cs typeface="Arial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7A457B6-B320-AEA0-12BC-2BE175430CE7}"/>
              </a:ext>
            </a:extLst>
          </p:cNvPr>
          <p:cNvSpPr/>
          <p:nvPr/>
        </p:nvSpPr>
        <p:spPr>
          <a:xfrm>
            <a:off x="162133" y="1150468"/>
            <a:ext cx="750953" cy="738006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>
                <a:solidFill>
                  <a:srgbClr val="FFFF99"/>
                </a:solidFill>
              </a:rPr>
              <a:t>Why</a:t>
            </a:r>
            <a:endParaRPr lang="en-AU" sz="1200" b="1">
              <a:solidFill>
                <a:srgbClr val="FFFF99"/>
              </a:solidFill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CBC21F25-4F1D-A9BA-80B0-46B6DA976F26}"/>
              </a:ext>
            </a:extLst>
          </p:cNvPr>
          <p:cNvSpPr txBox="1">
            <a:spLocks/>
          </p:cNvSpPr>
          <p:nvPr/>
        </p:nvSpPr>
        <p:spPr>
          <a:xfrm>
            <a:off x="1012244" y="1150468"/>
            <a:ext cx="8438522" cy="4052282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257168" indent="-257168" algn="l" defTabSz="342891" rtl="0" eaLnBrk="1" latinLnBrk="0" hangingPunct="1">
              <a:spcBef>
                <a:spcPts val="451"/>
              </a:spcBef>
              <a:spcAft>
                <a:spcPts val="451"/>
              </a:spcAft>
              <a:buFont typeface="Arial"/>
              <a:buChar char="•"/>
              <a:defRPr sz="2300" b="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1pPr>
            <a:lvl2pPr marL="557199" indent="-214308" algn="l" defTabSz="342891" rtl="0" eaLnBrk="1" latinLnBrk="0" hangingPunct="1">
              <a:spcBef>
                <a:spcPts val="451"/>
              </a:spcBef>
              <a:spcAft>
                <a:spcPts val="451"/>
              </a:spcAft>
              <a:buFont typeface="Arial"/>
              <a:buChar char="–"/>
              <a:defRPr sz="2000" i="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2pPr>
            <a:lvl3pPr marL="857229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700" i="1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3pPr>
            <a:lvl4pPr marL="1200121" indent="-171446" algn="l" defTabSz="342891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4pPr>
            <a:lvl5pPr marL="1543012" indent="-171446" algn="l" defTabSz="342891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5pPr>
            <a:lvl6pPr marL="1885904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 algn="just">
              <a:buFont typeface="Wingdings" panose="05000000000000000000" pitchFamily="2" charset="2"/>
              <a:buChar char="v"/>
            </a:pPr>
            <a:r>
              <a:rPr lang="en-AU" altLang="zh-CN" sz="1400" b="1">
                <a:solidFill>
                  <a:schemeClr val="tx1">
                    <a:lumMod val="95000"/>
                  </a:schemeClr>
                </a:solidFill>
                <a:latin typeface="Arial"/>
                <a:ea typeface="Meiryo"/>
                <a:cs typeface="Arial"/>
              </a:rPr>
              <a:t>Incomplete data within individual tables</a:t>
            </a:r>
            <a:endParaRPr lang="zh-CN" altLang="en-US">
              <a:solidFill>
                <a:schemeClr val="tx1">
                  <a:lumMod val="95000"/>
                </a:schemeClr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>
              <a:solidFill>
                <a:schemeClr val="tx1"/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>
              <a:solidFill>
                <a:schemeClr val="tx1"/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>
              <a:solidFill>
                <a:schemeClr val="tx1"/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>
              <a:solidFill>
                <a:schemeClr val="tx1"/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>
              <a:solidFill>
                <a:schemeClr val="tx1">
                  <a:lumMod val="95000"/>
                </a:schemeClr>
              </a:solidFill>
            </a:endParaRPr>
          </a:p>
          <a:p>
            <a:pPr marL="300031" lvl="1" indent="0" algn="just">
              <a:buNone/>
            </a:pPr>
            <a:endParaRPr lang="en-US" altLang="zh-CN" sz="500" b="1">
              <a:solidFill>
                <a:srgbClr val="FFFFFF"/>
              </a:solidFill>
            </a:endParaRPr>
          </a:p>
          <a:p>
            <a:pPr marL="557206" lvl="1" indent="-257175" algn="just">
              <a:buFont typeface="Wingdings" panose="05000000000000000000" pitchFamily="2" charset="2"/>
              <a:buChar char="v"/>
            </a:pPr>
            <a:endParaRPr lang="en-US" altLang="zh-CN" sz="1100" b="1">
              <a:solidFill>
                <a:schemeClr val="tx1"/>
              </a:solidFill>
            </a:endParaRPr>
          </a:p>
          <a:p>
            <a:pPr marL="300031" lvl="1" indent="0" algn="just">
              <a:buNone/>
            </a:pPr>
            <a:endParaRPr lang="en-AU" altLang="zh-CN" sz="1100" b="1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n-AU" altLang="zh-CN" sz="1400" b="1">
              <a:solidFill>
                <a:schemeClr val="tx1"/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>
              <a:solidFill>
                <a:schemeClr val="tx1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F3DF116-E299-D1AC-C3D8-B65C8BD0F1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710" y="2221110"/>
            <a:ext cx="5493650" cy="118255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9FDCCAF1-4FE9-EC1A-973B-F3336B9FF5A3}"/>
              </a:ext>
            </a:extLst>
          </p:cNvPr>
          <p:cNvSpPr txBox="1"/>
          <p:nvPr/>
        </p:nvSpPr>
        <p:spPr>
          <a:xfrm>
            <a:off x="3065614" y="2008005"/>
            <a:ext cx="244718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000">
                <a:cs typeface="Arial"/>
              </a:rPr>
              <a:t>I want to know </a:t>
            </a:r>
            <a:r>
              <a:rPr lang="zh-CN" sz="1000">
                <a:cs typeface="Arial"/>
              </a:rPr>
              <a:t>the gender for John with 54 years old in </a:t>
            </a:r>
            <a:r>
              <a:rPr lang="en-US" altLang="zh-CN" sz="1000">
                <a:cs typeface="Arial"/>
              </a:rPr>
              <a:t>the</a:t>
            </a:r>
            <a:r>
              <a:rPr lang="zh-CN" altLang="en-US" sz="1000">
                <a:cs typeface="Arial"/>
              </a:rPr>
              <a:t> </a:t>
            </a:r>
            <a:r>
              <a:rPr lang="en-US" altLang="zh-CN" sz="1000">
                <a:cs typeface="Arial"/>
              </a:rPr>
              <a:t>table </a:t>
            </a:r>
            <a:r>
              <a:rPr lang="zh-CN" sz="1000">
                <a:cs typeface="Arial"/>
              </a:rPr>
              <a:t>“health.csv”.</a:t>
            </a:r>
            <a:r>
              <a:rPr lang="zh-CN" altLang="en-US" sz="1000">
                <a:cs typeface="Arial"/>
              </a:rPr>
              <a:t> 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ACBDCBD-F540-8CBE-ACD7-C69A690B3153}"/>
              </a:ext>
            </a:extLst>
          </p:cNvPr>
          <p:cNvSpPr txBox="1"/>
          <p:nvPr/>
        </p:nvSpPr>
        <p:spPr>
          <a:xfrm>
            <a:off x="5709588" y="1749463"/>
            <a:ext cx="184218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000">
                <a:cs typeface="Arial"/>
              </a:rPr>
              <a:t>Avg. </a:t>
            </a:r>
            <a:r>
              <a:rPr lang="zh-CN" altLang="en-US" sz="1200" b="1">
                <a:cs typeface="Arial"/>
              </a:rPr>
              <a:t>38% </a:t>
            </a:r>
            <a:r>
              <a:rPr lang="zh-CN" altLang="en-US" sz="1000">
                <a:cs typeface="Arial"/>
              </a:rPr>
              <a:t>of missing values</a:t>
            </a:r>
            <a:endParaRPr lang="zh-CN" sz="1000">
              <a:cs typeface="Arial"/>
            </a:endParaRPr>
          </a:p>
        </p:txBody>
      </p:sp>
      <p:pic>
        <p:nvPicPr>
          <p:cNvPr id="11" name="图片 10" descr="图标&#10;&#10;AI 生成的内容可能不正确。">
            <a:extLst>
              <a:ext uri="{FF2B5EF4-FFF2-40B4-BE49-F238E27FC236}">
                <a16:creationId xmlns:a16="http://schemas.microsoft.com/office/drawing/2014/main" id="{630140C0-C696-FD51-A05C-8845A18BEB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7525" y="2409172"/>
            <a:ext cx="339350" cy="423650"/>
          </a:xfrm>
          <a:prstGeom prst="rect">
            <a:avLst/>
          </a:prstGeom>
        </p:spPr>
      </p:pic>
      <p:cxnSp>
        <p:nvCxnSpPr>
          <p:cNvPr id="14" name="Straight Arrow Connector 63">
            <a:extLst>
              <a:ext uri="{FF2B5EF4-FFF2-40B4-BE49-F238E27FC236}">
                <a16:creationId xmlns:a16="http://schemas.microsoft.com/office/drawing/2014/main" id="{D111A77D-660D-3DDA-3F39-C5F055B14775}"/>
              </a:ext>
            </a:extLst>
          </p:cNvPr>
          <p:cNvCxnSpPr>
            <a:cxnSpLocks/>
          </p:cNvCxnSpPr>
          <p:nvPr/>
        </p:nvCxnSpPr>
        <p:spPr>
          <a:xfrm>
            <a:off x="2926758" y="2954781"/>
            <a:ext cx="2677647" cy="0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63">
            <a:extLst>
              <a:ext uri="{FF2B5EF4-FFF2-40B4-BE49-F238E27FC236}">
                <a16:creationId xmlns:a16="http://schemas.microsoft.com/office/drawing/2014/main" id="{8B7D8C88-F494-1D94-74ED-C7F87A48A17F}"/>
              </a:ext>
            </a:extLst>
          </p:cNvPr>
          <p:cNvCxnSpPr>
            <a:cxnSpLocks/>
          </p:cNvCxnSpPr>
          <p:nvPr/>
        </p:nvCxnSpPr>
        <p:spPr>
          <a:xfrm flipH="1">
            <a:off x="2932569" y="3134534"/>
            <a:ext cx="2717353" cy="15000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图片 24">
            <a:extLst>
              <a:ext uri="{FF2B5EF4-FFF2-40B4-BE49-F238E27FC236}">
                <a16:creationId xmlns:a16="http://schemas.microsoft.com/office/drawing/2014/main" id="{3E9E32C6-FC1B-68BB-3797-5DFDA071D7E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4220" t="-10000" b="526"/>
          <a:stretch>
            <a:fillRect/>
          </a:stretch>
        </p:blipFill>
        <p:spPr>
          <a:xfrm>
            <a:off x="1013172" y="3481546"/>
            <a:ext cx="3281323" cy="1075211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0F7EB441-46DB-E5DD-8268-9803BE74F4E2}"/>
              </a:ext>
            </a:extLst>
          </p:cNvPr>
          <p:cNvSpPr txBox="1"/>
          <p:nvPr/>
        </p:nvSpPr>
        <p:spPr>
          <a:xfrm>
            <a:off x="3155370" y="3166227"/>
            <a:ext cx="2238823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altLang="en-US" sz="1000">
                <a:cs typeface="Arial"/>
              </a:rPr>
              <a:t>Null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F79703E5-8CCC-1C88-1700-99030967E865}"/>
              </a:ext>
            </a:extLst>
          </p:cNvPr>
          <p:cNvSpPr txBox="1"/>
          <p:nvPr/>
        </p:nvSpPr>
        <p:spPr>
          <a:xfrm>
            <a:off x="1294553" y="3893389"/>
            <a:ext cx="3156096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000">
                <a:cs typeface="Arial"/>
              </a:rPr>
              <a:t>I wan</a:t>
            </a:r>
            <a:r>
              <a:rPr lang="en-US" altLang="zh-CN" sz="1000">
                <a:cs typeface="Arial"/>
              </a:rPr>
              <a:t>t</a:t>
            </a:r>
            <a:r>
              <a:rPr lang="zh-CN" altLang="en-US" sz="1000">
                <a:cs typeface="Arial"/>
              </a:rPr>
              <a:t> an imputed value instead of </a:t>
            </a:r>
            <a:r>
              <a:rPr lang="en-US" altLang="zh-CN" sz="1000">
                <a:cs typeface="Arial"/>
              </a:rPr>
              <a:t>the</a:t>
            </a:r>
            <a:r>
              <a:rPr lang="zh-CN" altLang="en-US" sz="1000">
                <a:cs typeface="Arial"/>
              </a:rPr>
              <a:t> Null val</a:t>
            </a:r>
            <a:r>
              <a:rPr lang="en-US" altLang="zh-CN" sz="1000" err="1">
                <a:cs typeface="Arial"/>
              </a:rPr>
              <a:t>u</a:t>
            </a:r>
            <a:r>
              <a:rPr lang="en-US" altLang="en-US" sz="1000" err="1">
                <a:cs typeface="Arial"/>
              </a:rPr>
              <a:t>e</a:t>
            </a:r>
            <a:r>
              <a:rPr lang="zh-CN" sz="1000">
                <a:cs typeface="Arial"/>
              </a:rPr>
              <a:t>.</a:t>
            </a:r>
            <a:r>
              <a:rPr lang="zh-CN" altLang="en-US" sz="1000">
                <a:cs typeface="Arial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96897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E1C1A-F042-BD41-92EE-6D6D7DDBB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FA75D0D6-6CBF-C1FD-177E-7E4224F8373A}"/>
              </a:ext>
            </a:extLst>
          </p:cNvPr>
          <p:cNvSpPr/>
          <p:nvPr/>
        </p:nvSpPr>
        <p:spPr>
          <a:xfrm>
            <a:off x="192133" y="1150468"/>
            <a:ext cx="810953" cy="738006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CN" sz="1200" b="1">
                <a:solidFill>
                  <a:srgbClr val="FFFF99"/>
                </a:solidFill>
              </a:rPr>
              <a:t>Why</a:t>
            </a:r>
            <a:endParaRPr lang="zh-CN"/>
          </a:p>
        </p:txBody>
      </p:sp>
      <p:sp>
        <p:nvSpPr>
          <p:cNvPr id="18" name="Title 1069">
            <a:extLst>
              <a:ext uri="{FF2B5EF4-FFF2-40B4-BE49-F238E27FC236}">
                <a16:creationId xmlns:a16="http://schemas.microsoft.com/office/drawing/2014/main" id="{A1F242F8-9C6D-2C3C-D4B2-FDF2A39CA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984" y="434390"/>
            <a:ext cx="8884342" cy="918955"/>
          </a:xfrm>
        </p:spPr>
        <p:txBody>
          <a:bodyPr>
            <a:normAutofit/>
          </a:bodyPr>
          <a:lstStyle/>
          <a:p>
            <a:r>
              <a:rPr lang="en-US" sz="2400" b="1">
                <a:solidFill>
                  <a:schemeClr val="tx1">
                    <a:lumMod val="95000"/>
                  </a:schemeClr>
                </a:solidFill>
                <a:ea typeface="+mj-lt"/>
                <a:cs typeface="+mj-lt"/>
              </a:rPr>
              <a:t>Missing Value Imputation in Tabular Data Lakes</a:t>
            </a:r>
            <a:endParaRPr lang="en-US" altLang="zh-CN" sz="2400" b="1">
              <a:solidFill>
                <a:schemeClr val="tx1">
                  <a:lumMod val="95000"/>
                </a:schemeClr>
              </a:solidFill>
              <a:cs typeface="Arial"/>
            </a:endParaRPr>
          </a:p>
          <a:p>
            <a:endParaRPr lang="en-US" altLang="zh-CN" sz="2400" b="1">
              <a:solidFill>
                <a:schemeClr val="tx1">
                  <a:lumMod val="95000"/>
                </a:schemeClr>
              </a:solidFill>
              <a:cs typeface="Arial"/>
            </a:endParaRP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EE34EBB0-61C0-646B-5C69-419C46295110}"/>
              </a:ext>
            </a:extLst>
          </p:cNvPr>
          <p:cNvSpPr txBox="1">
            <a:spLocks/>
          </p:cNvSpPr>
          <p:nvPr/>
        </p:nvSpPr>
        <p:spPr>
          <a:xfrm>
            <a:off x="1012244" y="1150468"/>
            <a:ext cx="8438522" cy="4052282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257168" indent="-257168" algn="l" defTabSz="342891" rtl="0" eaLnBrk="1" latinLnBrk="0" hangingPunct="1">
              <a:spcBef>
                <a:spcPts val="451"/>
              </a:spcBef>
              <a:spcAft>
                <a:spcPts val="451"/>
              </a:spcAft>
              <a:buFont typeface="Arial"/>
              <a:buChar char="•"/>
              <a:defRPr sz="2300" b="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1pPr>
            <a:lvl2pPr marL="557199" indent="-214308" algn="l" defTabSz="342891" rtl="0" eaLnBrk="1" latinLnBrk="0" hangingPunct="1">
              <a:spcBef>
                <a:spcPts val="451"/>
              </a:spcBef>
              <a:spcAft>
                <a:spcPts val="451"/>
              </a:spcAft>
              <a:buFont typeface="Arial"/>
              <a:buChar char="–"/>
              <a:defRPr sz="2000" i="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2pPr>
            <a:lvl3pPr marL="857229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700" i="1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3pPr>
            <a:lvl4pPr marL="1200121" indent="-171446" algn="l" defTabSz="342891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4pPr>
            <a:lvl5pPr marL="1543012" indent="-171446" algn="l" defTabSz="342891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5pPr>
            <a:lvl6pPr marL="1885904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 algn="just">
              <a:buFont typeface="Wingdings" panose="05000000000000000000" pitchFamily="2" charset="2"/>
              <a:buChar char="v"/>
            </a:pPr>
            <a:r>
              <a:rPr lang="en-AU" altLang="zh-CN" sz="1400" b="1">
                <a:solidFill>
                  <a:schemeClr val="tx1">
                    <a:lumMod val="95000"/>
                  </a:schemeClr>
                </a:solidFill>
                <a:latin typeface="Arial"/>
                <a:ea typeface="Meiryo"/>
                <a:cs typeface="Arial"/>
              </a:rPr>
              <a:t>The gap in existing imputation work</a:t>
            </a:r>
            <a:endParaRPr lang="en-AU" altLang="zh-CN" sz="1400" b="1">
              <a:solidFill>
                <a:schemeClr val="tx1">
                  <a:lumMod val="95000"/>
                </a:schemeClr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>
              <a:solidFill>
                <a:srgbClr val="FFFFFF"/>
              </a:solidFill>
            </a:endParaRPr>
          </a:p>
          <a:p>
            <a:pPr marL="257175" indent="-257175" algn="just">
              <a:spcAft>
                <a:spcPts val="451"/>
              </a:spcAft>
              <a:buFont typeface="Wingdings" panose="05000000000000000000" pitchFamily="2" charset="2"/>
              <a:buChar char="v"/>
            </a:pPr>
            <a:endParaRPr lang="en-AU" altLang="zh-CN" sz="1400" b="1" i="0">
              <a:solidFill>
                <a:srgbClr val="FFFFFF"/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>
              <a:solidFill>
                <a:schemeClr val="tx1"/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>
              <a:solidFill>
                <a:schemeClr val="tx1"/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>
              <a:solidFill>
                <a:srgbClr val="F2F2F2"/>
              </a:solidFill>
            </a:endParaRPr>
          </a:p>
          <a:p>
            <a:pPr marL="300031" lvl="1" indent="0" algn="just">
              <a:buNone/>
            </a:pPr>
            <a:endParaRPr lang="en-US" altLang="zh-CN" sz="500" b="1">
              <a:solidFill>
                <a:srgbClr val="FFFFFF"/>
              </a:solidFill>
            </a:endParaRPr>
          </a:p>
          <a:p>
            <a:pPr marL="557206" lvl="1" indent="-257175" algn="just">
              <a:buFont typeface="Wingdings" panose="05000000000000000000" pitchFamily="2" charset="2"/>
              <a:buChar char="v"/>
            </a:pPr>
            <a:endParaRPr lang="en-US" altLang="zh-CN" sz="1100" b="1">
              <a:solidFill>
                <a:srgbClr val="FFFFFF"/>
              </a:solidFill>
            </a:endParaRPr>
          </a:p>
          <a:p>
            <a:pPr marL="300031" lvl="1" indent="0" algn="just">
              <a:buNone/>
            </a:pPr>
            <a:endParaRPr lang="en-AU" altLang="zh-CN" sz="1100" b="1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n-AU" altLang="zh-CN" sz="1400" b="1">
              <a:solidFill>
                <a:schemeClr val="tx1"/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>
              <a:solidFill>
                <a:schemeClr val="tx1"/>
              </a:solidFill>
            </a:endParaRPr>
          </a:p>
        </p:txBody>
      </p:sp>
      <p:sp>
        <p:nvSpPr>
          <p:cNvPr id="5" name="TextBox 77">
            <a:extLst>
              <a:ext uri="{FF2B5EF4-FFF2-40B4-BE49-F238E27FC236}">
                <a16:creationId xmlns:a16="http://schemas.microsoft.com/office/drawing/2014/main" id="{9F3E2CE3-AC28-859C-7734-8250D3FCEB3E}"/>
              </a:ext>
            </a:extLst>
          </p:cNvPr>
          <p:cNvSpPr txBox="1"/>
          <p:nvPr/>
        </p:nvSpPr>
        <p:spPr>
          <a:xfrm>
            <a:off x="5682342" y="3928911"/>
            <a:ext cx="256145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CN" sz="1200">
                <a:solidFill>
                  <a:schemeClr val="tx1">
                    <a:lumMod val="95000"/>
                  </a:schemeClr>
                </a:solidFill>
              </a:rPr>
              <a:t>Source of imputed value </a:t>
            </a:r>
          </a:p>
          <a:p>
            <a:pPr algn="ctr"/>
            <a:r>
              <a:rPr lang="en-US" altLang="zh-CN" sz="1200">
                <a:solidFill>
                  <a:schemeClr val="tx1">
                    <a:lumMod val="95000"/>
                  </a:schemeClr>
                </a:solidFill>
              </a:rPr>
              <a:t>(S1-S3)</a:t>
            </a:r>
            <a:endParaRPr lang="en-US" altLang="zh-CN" sz="1200">
              <a:solidFill>
                <a:schemeClr val="tx1">
                  <a:lumMod val="95000"/>
                </a:schemeClr>
              </a:solidFill>
              <a:cs typeface="Arial"/>
            </a:endParaRPr>
          </a:p>
        </p:txBody>
      </p:sp>
      <p:sp>
        <p:nvSpPr>
          <p:cNvPr id="6" name="TextBox 77">
            <a:extLst>
              <a:ext uri="{FF2B5EF4-FFF2-40B4-BE49-F238E27FC236}">
                <a16:creationId xmlns:a16="http://schemas.microsoft.com/office/drawing/2014/main" id="{A46FDEB8-C597-8ED0-461F-494765E0E654}"/>
              </a:ext>
            </a:extLst>
          </p:cNvPr>
          <p:cNvSpPr txBox="1"/>
          <p:nvPr/>
        </p:nvSpPr>
        <p:spPr>
          <a:xfrm>
            <a:off x="1541083" y="3927228"/>
            <a:ext cx="199145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CN" sz="1200">
                <a:solidFill>
                  <a:schemeClr val="tx1">
                    <a:lumMod val="95000"/>
                  </a:schemeClr>
                </a:solidFill>
              </a:rPr>
              <a:t>Table types </a:t>
            </a:r>
            <a:endParaRPr lang="zh-CN" altLang="en-US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altLang="zh-CN" sz="1200">
                <a:solidFill>
                  <a:schemeClr val="tx1">
                    <a:lumMod val="95000"/>
                  </a:schemeClr>
                </a:solidFill>
              </a:rPr>
              <a:t>(HTML, CSV)</a:t>
            </a:r>
            <a:endParaRPr lang="zh-CN" altLang="en-US">
              <a:solidFill>
                <a:schemeClr val="tx1">
                  <a:lumMod val="95000"/>
                </a:schemeClr>
              </a:solidFill>
              <a:cs typeface="Arial"/>
            </a:endParaRPr>
          </a:p>
        </p:txBody>
      </p:sp>
      <p:sp>
        <p:nvSpPr>
          <p:cNvPr id="12" name="TextBox 77">
            <a:extLst>
              <a:ext uri="{FF2B5EF4-FFF2-40B4-BE49-F238E27FC236}">
                <a16:creationId xmlns:a16="http://schemas.microsoft.com/office/drawing/2014/main" id="{E6AFC7AE-937B-1367-4FE7-8BB1ABED2A14}"/>
              </a:ext>
            </a:extLst>
          </p:cNvPr>
          <p:cNvSpPr txBox="1"/>
          <p:nvPr/>
        </p:nvSpPr>
        <p:spPr>
          <a:xfrm>
            <a:off x="3513409" y="3928528"/>
            <a:ext cx="258145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CN" sz="1200">
                <a:solidFill>
                  <a:schemeClr val="tx1">
                    <a:lumMod val="95000"/>
                  </a:schemeClr>
                </a:solidFill>
              </a:rPr>
              <a:t>Data types of missing value (Numerical, Categorical) </a:t>
            </a:r>
            <a:endParaRPr lang="zh-CN" altLang="en-US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1B3B085-2DCB-56D2-4FE7-AC1056CDB1E0}"/>
              </a:ext>
            </a:extLst>
          </p:cNvPr>
          <p:cNvSpPr txBox="1"/>
          <p:nvPr/>
        </p:nvSpPr>
        <p:spPr>
          <a:xfrm>
            <a:off x="2840383" y="5125002"/>
            <a:ext cx="501244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AU" sz="1600" b="1" baseline="0">
                <a:solidFill>
                  <a:srgbClr val="F2F2F2"/>
                </a:solidFill>
                <a:latin typeface="Arial"/>
              </a:rPr>
              <a:t>Fail to handle all three aspects of variety</a:t>
            </a:r>
            <a:endParaRPr lang="zh-CN" altLang="en-US" sz="1600" b="1">
              <a:cs typeface="Arial"/>
            </a:endParaRPr>
          </a:p>
          <a:p>
            <a:pPr algn="ctr"/>
            <a:endParaRPr lang="zh-CN" altLang="en-US" sz="1600" b="1">
              <a:cs typeface="Arial"/>
            </a:endParaRPr>
          </a:p>
        </p:txBody>
      </p:sp>
      <p:cxnSp>
        <p:nvCxnSpPr>
          <p:cNvPr id="15" name="Straight Arrow Connector 60">
            <a:extLst>
              <a:ext uri="{FF2B5EF4-FFF2-40B4-BE49-F238E27FC236}">
                <a16:creationId xmlns:a16="http://schemas.microsoft.com/office/drawing/2014/main" id="{5BB0B636-D4A3-32B7-B865-33B34065B86C}"/>
              </a:ext>
            </a:extLst>
          </p:cNvPr>
          <p:cNvCxnSpPr>
            <a:cxnSpLocks/>
          </p:cNvCxnSpPr>
          <p:nvPr/>
        </p:nvCxnSpPr>
        <p:spPr>
          <a:xfrm flipH="1" flipV="1">
            <a:off x="2507548" y="4323916"/>
            <a:ext cx="2323153" cy="727128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60">
            <a:extLst>
              <a:ext uri="{FF2B5EF4-FFF2-40B4-BE49-F238E27FC236}">
                <a16:creationId xmlns:a16="http://schemas.microsoft.com/office/drawing/2014/main" id="{D33B6ACA-9FB4-6E8C-6E9C-1F3EAE5F3E33}"/>
              </a:ext>
            </a:extLst>
          </p:cNvPr>
          <p:cNvCxnSpPr>
            <a:cxnSpLocks/>
          </p:cNvCxnSpPr>
          <p:nvPr/>
        </p:nvCxnSpPr>
        <p:spPr>
          <a:xfrm flipH="1" flipV="1">
            <a:off x="4879786" y="4337719"/>
            <a:ext cx="9286" cy="723246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60">
            <a:extLst>
              <a:ext uri="{FF2B5EF4-FFF2-40B4-BE49-F238E27FC236}">
                <a16:creationId xmlns:a16="http://schemas.microsoft.com/office/drawing/2014/main" id="{3F5C4E50-666A-9998-A45F-40141BB165E2}"/>
              </a:ext>
            </a:extLst>
          </p:cNvPr>
          <p:cNvCxnSpPr>
            <a:cxnSpLocks/>
          </p:cNvCxnSpPr>
          <p:nvPr/>
        </p:nvCxnSpPr>
        <p:spPr>
          <a:xfrm flipV="1">
            <a:off x="4993694" y="4390961"/>
            <a:ext cx="1821235" cy="640663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图片 2" descr="图表, 雷达图&#10;&#10;AI 生成的内容可能不正确。">
            <a:extLst>
              <a:ext uri="{FF2B5EF4-FFF2-40B4-BE49-F238E27FC236}">
                <a16:creationId xmlns:a16="http://schemas.microsoft.com/office/drawing/2014/main" id="{E2636742-D62A-5AE4-77C1-868E23101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003" y="1668363"/>
            <a:ext cx="6273650" cy="2138128"/>
          </a:xfrm>
          <a:prstGeom prst="rect">
            <a:avLst/>
          </a:prstGeom>
        </p:spPr>
      </p:pic>
      <p:sp>
        <p:nvSpPr>
          <p:cNvPr id="19" name="TextBox 77">
            <a:extLst>
              <a:ext uri="{FF2B5EF4-FFF2-40B4-BE49-F238E27FC236}">
                <a16:creationId xmlns:a16="http://schemas.microsoft.com/office/drawing/2014/main" id="{2E8B299E-04F0-DAEC-7C7E-57A9B5A51E93}"/>
              </a:ext>
            </a:extLst>
          </p:cNvPr>
          <p:cNvSpPr txBox="1"/>
          <p:nvPr/>
        </p:nvSpPr>
        <p:spPr>
          <a:xfrm>
            <a:off x="8170070" y="2194358"/>
            <a:ext cx="1826457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000" b="1">
                <a:solidFill>
                  <a:schemeClr val="tx1">
                    <a:lumMod val="95000"/>
                  </a:schemeClr>
                </a:solidFill>
                <a:ea typeface="+mn-lt"/>
                <a:cs typeface="+mn-lt"/>
              </a:rPr>
              <a:t>Our CESID combines estimation-based and search-based methods to jointly handle all aspects of variety.</a:t>
            </a:r>
            <a:endParaRPr lang="en-US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382DD777-869D-CAFC-4559-07B6AC5514E7}"/>
              </a:ext>
            </a:extLst>
          </p:cNvPr>
          <p:cNvSpPr/>
          <p:nvPr/>
        </p:nvSpPr>
        <p:spPr>
          <a:xfrm>
            <a:off x="8242042" y="2195974"/>
            <a:ext cx="1746632" cy="845543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3675164-1BB4-1E4B-CABF-9153DEC0490D}"/>
              </a:ext>
            </a:extLst>
          </p:cNvPr>
          <p:cNvSpPr txBox="1"/>
          <p:nvPr/>
        </p:nvSpPr>
        <p:spPr>
          <a:xfrm>
            <a:off x="7450404" y="4176059"/>
            <a:ext cx="2336922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b="1" i="1">
                <a:solidFill>
                  <a:srgbClr val="F2F2F2"/>
                </a:solidFill>
                <a:latin typeface="Arial"/>
                <a:cs typeface="Segoe UI"/>
              </a:rPr>
              <a:t>S1: </a:t>
            </a:r>
            <a:r>
              <a:rPr lang="en-US" sz="1000" i="1">
                <a:solidFill>
                  <a:srgbClr val="F2F2F2"/>
                </a:solidFill>
                <a:ea typeface="+mn-lt"/>
                <a:cs typeface="+mn-lt"/>
              </a:rPr>
              <a:t>Same values from tables in the data lake</a:t>
            </a:r>
            <a:endParaRPr lang="en-US" sz="1000" i="1">
              <a:solidFill>
                <a:srgbClr val="F2F2F2"/>
              </a:solidFill>
              <a:cs typeface="Arial"/>
            </a:endParaRPr>
          </a:p>
          <a:p>
            <a:r>
              <a:rPr lang="en-US" sz="1000" i="1">
                <a:solidFill>
                  <a:srgbClr val="F2F2F2"/>
                </a:solidFill>
                <a:cs typeface="Arial"/>
              </a:rPr>
              <a:t>S2: Similar values in other data lake tables</a:t>
            </a:r>
          </a:p>
          <a:p>
            <a:r>
              <a:rPr lang="en-US" sz="1000" i="1">
                <a:solidFill>
                  <a:srgbClr val="F2F2F2"/>
                </a:solidFill>
                <a:cs typeface="Arial"/>
              </a:rPr>
              <a:t>S3: Similar values in the same table</a:t>
            </a:r>
          </a:p>
          <a:p>
            <a:endParaRPr lang="en-US" altLang="zh-CN" sz="1000" b="1">
              <a:solidFill>
                <a:srgbClr val="F2F2F2"/>
              </a:solidFill>
              <a:cs typeface="Segoe UI"/>
            </a:endParaRPr>
          </a:p>
          <a:p>
            <a:pPr algn="ctr"/>
            <a:endParaRPr lang="zh-CN" altLang="en-US" sz="1000">
              <a:cs typeface="Arial"/>
            </a:endParaRPr>
          </a:p>
        </p:txBody>
      </p:sp>
      <p:sp>
        <p:nvSpPr>
          <p:cNvPr id="20" name="对话气泡: 矩形 19">
            <a:extLst>
              <a:ext uri="{FF2B5EF4-FFF2-40B4-BE49-F238E27FC236}">
                <a16:creationId xmlns:a16="http://schemas.microsoft.com/office/drawing/2014/main" id="{231467B0-588F-7912-BC04-B3F3171E3CED}"/>
              </a:ext>
            </a:extLst>
          </p:cNvPr>
          <p:cNvSpPr/>
          <p:nvPr/>
        </p:nvSpPr>
        <p:spPr>
          <a:xfrm rot="5400000">
            <a:off x="7998075" y="3571804"/>
            <a:ext cx="1058246" cy="2203649"/>
          </a:xfrm>
          <a:prstGeom prst="wedgeRectCallout">
            <a:avLst>
              <a:gd name="adj1" fmla="val -38039"/>
              <a:gd name="adj2" fmla="val 57340"/>
            </a:avLst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0489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A7932-5085-C8D6-BF1A-540B11849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39A3207D-4A01-F237-4698-4258DDDAE022}"/>
              </a:ext>
            </a:extLst>
          </p:cNvPr>
          <p:cNvSpPr/>
          <p:nvPr/>
        </p:nvSpPr>
        <p:spPr>
          <a:xfrm>
            <a:off x="192133" y="1150468"/>
            <a:ext cx="810953" cy="738006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CN" sz="1200" b="1">
                <a:solidFill>
                  <a:srgbClr val="FFFF99"/>
                </a:solidFill>
              </a:rPr>
              <a:t>Goal</a:t>
            </a:r>
            <a:endParaRPr lang="zh-CN"/>
          </a:p>
        </p:txBody>
      </p:sp>
      <p:pic>
        <p:nvPicPr>
          <p:cNvPr id="42" name="Picture 41" descr="A white line drawing of a tower&#10;&#10;Description automatically generated">
            <a:extLst>
              <a:ext uri="{FF2B5EF4-FFF2-40B4-BE49-F238E27FC236}">
                <a16:creationId xmlns:a16="http://schemas.microsoft.com/office/drawing/2014/main" id="{885F59CE-4D6A-BAAA-37E6-FB67253826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920" y="3374768"/>
            <a:ext cx="732078" cy="732078"/>
          </a:xfrm>
          <a:prstGeom prst="rect">
            <a:avLst/>
          </a:prstGeom>
        </p:spPr>
      </p:pic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D20A49E9-A5A4-2735-F32C-85B19F7443EA}"/>
              </a:ext>
            </a:extLst>
          </p:cNvPr>
          <p:cNvCxnSpPr>
            <a:cxnSpLocks/>
          </p:cNvCxnSpPr>
          <p:nvPr/>
        </p:nvCxnSpPr>
        <p:spPr>
          <a:xfrm flipV="1">
            <a:off x="3875836" y="3015749"/>
            <a:ext cx="1774118" cy="730000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A99FC603-062A-8E19-9D47-2CB1946BC753}"/>
              </a:ext>
            </a:extLst>
          </p:cNvPr>
          <p:cNvCxnSpPr>
            <a:cxnSpLocks/>
          </p:cNvCxnSpPr>
          <p:nvPr/>
        </p:nvCxnSpPr>
        <p:spPr>
          <a:xfrm>
            <a:off x="3871758" y="2429781"/>
            <a:ext cx="1732647" cy="525000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0359BF35-5C80-A09A-9BEF-82CB429DBF42}"/>
              </a:ext>
            </a:extLst>
          </p:cNvPr>
          <p:cNvSpPr txBox="1"/>
          <p:nvPr/>
        </p:nvSpPr>
        <p:spPr>
          <a:xfrm>
            <a:off x="1802317" y="2835867"/>
            <a:ext cx="1991457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CN" sz="1200">
                <a:solidFill>
                  <a:schemeClr val="tx1">
                    <a:lumMod val="95000"/>
                  </a:schemeClr>
                </a:solidFill>
              </a:rPr>
              <a:t>Incomplete Table</a:t>
            </a:r>
            <a:endParaRPr lang="zh-CN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BF3BC21-C150-4CB9-1804-E4F322CD96C5}"/>
              </a:ext>
            </a:extLst>
          </p:cNvPr>
          <p:cNvSpPr txBox="1"/>
          <p:nvPr/>
        </p:nvSpPr>
        <p:spPr>
          <a:xfrm>
            <a:off x="1973704" y="4226157"/>
            <a:ext cx="1429174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altLang="zh-CN" sz="1200">
                <a:solidFill>
                  <a:schemeClr val="tx1">
                    <a:lumMod val="95000"/>
                  </a:schemeClr>
                </a:solidFill>
              </a:rPr>
              <a:t>Tabular Data Lake</a:t>
            </a:r>
            <a:endParaRPr lang="zh-CN" altLang="en-US" sz="1200">
              <a:solidFill>
                <a:schemeClr val="tx1">
                  <a:lumMod val="95000"/>
                </a:schemeClr>
              </a:solidFill>
              <a:cs typeface="Arial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616B0F7-2004-6F4A-A1E1-441CD30F9678}"/>
              </a:ext>
            </a:extLst>
          </p:cNvPr>
          <p:cNvSpPr txBox="1"/>
          <p:nvPr/>
        </p:nvSpPr>
        <p:spPr>
          <a:xfrm>
            <a:off x="5763219" y="3417329"/>
            <a:ext cx="197089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CN" sz="1200">
                <a:solidFill>
                  <a:schemeClr val="tx1">
                    <a:lumMod val="95000"/>
                  </a:schemeClr>
                </a:solidFill>
                <a:cs typeface="Arial"/>
              </a:rPr>
              <a:t>Imputed Table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109E29-A03E-3C68-B709-B198E66CE459}"/>
              </a:ext>
            </a:extLst>
          </p:cNvPr>
          <p:cNvSpPr txBox="1"/>
          <p:nvPr/>
        </p:nvSpPr>
        <p:spPr>
          <a:xfrm>
            <a:off x="2911099" y="4652792"/>
            <a:ext cx="5224053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CN" sz="1400" b="1">
                <a:solidFill>
                  <a:schemeClr val="tx1">
                    <a:lumMod val="95000"/>
                  </a:schemeClr>
                </a:solidFill>
              </a:rPr>
              <a:t>Effectively provide a replacement value for every missing value using values from the tabular data lake </a:t>
            </a:r>
            <a:endParaRPr lang="zh-CN" altLang="en-US" sz="1400" b="1">
              <a:solidFill>
                <a:schemeClr val="tx1">
                  <a:lumMod val="95000"/>
                </a:schemeClr>
              </a:solidFill>
              <a:cs typeface="Arial"/>
            </a:endParaRPr>
          </a:p>
        </p:txBody>
      </p:sp>
      <p:sp>
        <p:nvSpPr>
          <p:cNvPr id="18" name="Title 1069">
            <a:extLst>
              <a:ext uri="{FF2B5EF4-FFF2-40B4-BE49-F238E27FC236}">
                <a16:creationId xmlns:a16="http://schemas.microsoft.com/office/drawing/2014/main" id="{00BA5C8A-66B1-D89A-0433-3F797826F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984" y="434390"/>
            <a:ext cx="8884342" cy="918955"/>
          </a:xfrm>
        </p:spPr>
        <p:txBody>
          <a:bodyPr>
            <a:normAutofit/>
          </a:bodyPr>
          <a:lstStyle/>
          <a:p>
            <a:r>
              <a:rPr lang="en-US" sz="2400" b="1">
                <a:solidFill>
                  <a:schemeClr val="tx1">
                    <a:lumMod val="95000"/>
                  </a:schemeClr>
                </a:solidFill>
                <a:ea typeface="+mj-lt"/>
                <a:cs typeface="+mj-lt"/>
              </a:rPr>
              <a:t>Missing Value Imputation in Tabular Data Lakes</a:t>
            </a:r>
            <a:endParaRPr lang="en-US" sz="2400" b="1">
              <a:solidFill>
                <a:schemeClr val="tx1">
                  <a:lumMod val="95000"/>
                </a:schemeClr>
              </a:solidFill>
              <a:cs typeface="Arial"/>
            </a:endParaRPr>
          </a:p>
        </p:txBody>
      </p:sp>
      <p:pic>
        <p:nvPicPr>
          <p:cNvPr id="19" name="图片 18" descr="表格&#10;&#10;AI 生成的内容可能不正确。">
            <a:extLst>
              <a:ext uri="{FF2B5EF4-FFF2-40B4-BE49-F238E27FC236}">
                <a16:creationId xmlns:a16="http://schemas.microsoft.com/office/drawing/2014/main" id="{CE3ECC11-1EA5-AE06-0353-01D4289F63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3880" y="1548248"/>
            <a:ext cx="1919300" cy="1292550"/>
          </a:xfrm>
          <a:prstGeom prst="rect">
            <a:avLst/>
          </a:prstGeom>
        </p:spPr>
      </p:pic>
      <p:pic>
        <p:nvPicPr>
          <p:cNvPr id="20" name="图片 19" descr="表格&#10;&#10;AI 生成的内容可能不正确。">
            <a:extLst>
              <a:ext uri="{FF2B5EF4-FFF2-40B4-BE49-F238E27FC236}">
                <a16:creationId xmlns:a16="http://schemas.microsoft.com/office/drawing/2014/main" id="{EAD726C0-D7FF-246A-D0F7-FB3A98025D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1816" y="2354013"/>
            <a:ext cx="2000250" cy="1066800"/>
          </a:xfrm>
          <a:prstGeom prst="rect">
            <a:avLst/>
          </a:prstGeom>
        </p:spPr>
      </p:pic>
      <p:sp>
        <p:nvSpPr>
          <p:cNvPr id="21" name="TextBox 78">
            <a:extLst>
              <a:ext uri="{FF2B5EF4-FFF2-40B4-BE49-F238E27FC236}">
                <a16:creationId xmlns:a16="http://schemas.microsoft.com/office/drawing/2014/main" id="{4C1AEB7E-5C4D-3712-2A41-CC5ED2A89D2A}"/>
              </a:ext>
            </a:extLst>
          </p:cNvPr>
          <p:cNvSpPr txBox="1"/>
          <p:nvPr/>
        </p:nvSpPr>
        <p:spPr>
          <a:xfrm>
            <a:off x="1853935" y="1210318"/>
            <a:ext cx="1921106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CN" sz="1600" b="1">
                <a:solidFill>
                  <a:schemeClr val="tx1">
                    <a:lumMod val="95000"/>
                  </a:schemeClr>
                </a:solidFill>
              </a:rPr>
              <a:t>Input</a:t>
            </a:r>
            <a:endParaRPr lang="zh-CN" sz="1600" b="1">
              <a:solidFill>
                <a:schemeClr val="tx1">
                  <a:lumMod val="95000"/>
                </a:schemeClr>
              </a:solidFill>
              <a:cs typeface="Arial"/>
            </a:endParaRPr>
          </a:p>
        </p:txBody>
      </p:sp>
      <p:sp>
        <p:nvSpPr>
          <p:cNvPr id="22" name="TextBox 78">
            <a:extLst>
              <a:ext uri="{FF2B5EF4-FFF2-40B4-BE49-F238E27FC236}">
                <a16:creationId xmlns:a16="http://schemas.microsoft.com/office/drawing/2014/main" id="{0FA7EF40-1648-CFA2-BCDE-B72EB11B7CB4}"/>
              </a:ext>
            </a:extLst>
          </p:cNvPr>
          <p:cNvSpPr txBox="1"/>
          <p:nvPr/>
        </p:nvSpPr>
        <p:spPr>
          <a:xfrm>
            <a:off x="5812880" y="1210737"/>
            <a:ext cx="1921106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CN" sz="1600" b="1">
                <a:solidFill>
                  <a:schemeClr val="tx1">
                    <a:lumMod val="95000"/>
                  </a:schemeClr>
                </a:solidFill>
              </a:rPr>
              <a:t>Output</a:t>
            </a:r>
            <a:endParaRPr lang="zh-CN" sz="1600" b="1">
              <a:solidFill>
                <a:schemeClr val="tx1">
                  <a:lumMod val="95000"/>
                </a:schemeClr>
              </a:solidFill>
              <a:cs typeface="Arial"/>
            </a:endParaRPr>
          </a:p>
        </p:txBody>
      </p:sp>
      <p:sp>
        <p:nvSpPr>
          <p:cNvPr id="24" name="Arrow: Right 75">
            <a:extLst>
              <a:ext uri="{FF2B5EF4-FFF2-40B4-BE49-F238E27FC236}">
                <a16:creationId xmlns:a16="http://schemas.microsoft.com/office/drawing/2014/main" id="{E77160DF-8138-AD2B-2127-F9F541162C5A}"/>
              </a:ext>
            </a:extLst>
          </p:cNvPr>
          <p:cNvSpPr/>
          <p:nvPr/>
        </p:nvSpPr>
        <p:spPr>
          <a:xfrm rot="5400000">
            <a:off x="4356374" y="3953750"/>
            <a:ext cx="611733" cy="454798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TextBox 78">
            <a:extLst>
              <a:ext uri="{FF2B5EF4-FFF2-40B4-BE49-F238E27FC236}">
                <a16:creationId xmlns:a16="http://schemas.microsoft.com/office/drawing/2014/main" id="{25EC05E9-06D6-9ABE-4871-57EE53172F0A}"/>
              </a:ext>
            </a:extLst>
          </p:cNvPr>
          <p:cNvSpPr txBox="1"/>
          <p:nvPr/>
        </p:nvSpPr>
        <p:spPr>
          <a:xfrm>
            <a:off x="4501681" y="3937833"/>
            <a:ext cx="1921106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CN" sz="1600" b="1">
                <a:solidFill>
                  <a:schemeClr val="tx1">
                    <a:lumMod val="95000"/>
                  </a:schemeClr>
                </a:solidFill>
                <a:cs typeface="Arial"/>
              </a:rPr>
              <a:t>Objective</a:t>
            </a:r>
          </a:p>
        </p:txBody>
      </p:sp>
      <p:sp>
        <p:nvSpPr>
          <p:cNvPr id="6" name="Rounded Rectangle 12">
            <a:extLst>
              <a:ext uri="{FF2B5EF4-FFF2-40B4-BE49-F238E27FC236}">
                <a16:creationId xmlns:a16="http://schemas.microsoft.com/office/drawing/2014/main" id="{92147383-9091-1C08-6882-06E02CAFCE2E}"/>
              </a:ext>
            </a:extLst>
          </p:cNvPr>
          <p:cNvSpPr/>
          <p:nvPr/>
        </p:nvSpPr>
        <p:spPr>
          <a:xfrm>
            <a:off x="2994681" y="4608507"/>
            <a:ext cx="5064441" cy="56637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4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C3388-80BD-C361-6B66-98161E9F0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8CD7D92D-D475-9598-4A51-ADE238CC2BF0}"/>
              </a:ext>
            </a:extLst>
          </p:cNvPr>
          <p:cNvSpPr/>
          <p:nvPr/>
        </p:nvSpPr>
        <p:spPr>
          <a:xfrm>
            <a:off x="162133" y="1150468"/>
            <a:ext cx="750953" cy="738006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>
                <a:solidFill>
                  <a:srgbClr val="FFFF99"/>
                </a:solidFill>
              </a:rPr>
              <a:t>How</a:t>
            </a:r>
            <a:endParaRPr lang="en-AU" sz="1200" b="1">
              <a:solidFill>
                <a:srgbClr val="FFFF99"/>
              </a:solidFill>
            </a:endParaRPr>
          </a:p>
        </p:txBody>
      </p:sp>
      <p:sp>
        <p:nvSpPr>
          <p:cNvPr id="21" name="Title 1069">
            <a:extLst>
              <a:ext uri="{FF2B5EF4-FFF2-40B4-BE49-F238E27FC236}">
                <a16:creationId xmlns:a16="http://schemas.microsoft.com/office/drawing/2014/main" id="{8B4B3B07-3EC7-18E2-632C-5D4C8DEEC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984" y="434390"/>
            <a:ext cx="8884342" cy="918955"/>
          </a:xfrm>
        </p:spPr>
        <p:txBody>
          <a:bodyPr>
            <a:normAutofit/>
          </a:bodyPr>
          <a:lstStyle/>
          <a:p>
            <a:r>
              <a:rPr lang="en-US" sz="2400" b="1">
                <a:solidFill>
                  <a:schemeClr val="tx1">
                    <a:lumMod val="95000"/>
                  </a:schemeClr>
                </a:solidFill>
                <a:ea typeface="+mj-lt"/>
                <a:cs typeface="+mj-lt"/>
              </a:rPr>
              <a:t>Missing Value Imputation in Tabular Data Lakes</a:t>
            </a:r>
            <a:endParaRPr lang="en-US" altLang="zh-CN" sz="2400" b="1">
              <a:solidFill>
                <a:schemeClr val="tx1">
                  <a:lumMod val="95000"/>
                </a:schemeClr>
              </a:solidFill>
              <a:cs typeface="Arial"/>
            </a:endParaRPr>
          </a:p>
          <a:p>
            <a:endParaRPr lang="en-US" altLang="zh-CN" sz="2400" b="1">
              <a:solidFill>
                <a:schemeClr val="tx1">
                  <a:lumMod val="95000"/>
                </a:schemeClr>
              </a:solidFill>
              <a:cs typeface="Arial"/>
            </a:endParaRPr>
          </a:p>
        </p:txBody>
      </p:sp>
      <p:pic>
        <p:nvPicPr>
          <p:cNvPr id="22" name="图片 21" descr="图片包含 图示&#10;&#10;AI 生成的内容可能不正确。">
            <a:extLst>
              <a:ext uri="{FF2B5EF4-FFF2-40B4-BE49-F238E27FC236}">
                <a16:creationId xmlns:a16="http://schemas.microsoft.com/office/drawing/2014/main" id="{0CDA70A6-404D-A0AD-89D0-763575170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022" y="2608779"/>
            <a:ext cx="7128407" cy="27807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6EC0D27-4A31-0416-E618-82BB52525F70}"/>
              </a:ext>
            </a:extLst>
          </p:cNvPr>
          <p:cNvSpPr txBox="1"/>
          <p:nvPr/>
        </p:nvSpPr>
        <p:spPr>
          <a:xfrm>
            <a:off x="913086" y="1088100"/>
            <a:ext cx="9084781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 algn="just">
              <a:buFont typeface="Wingdings" panose="05000000000000000000" pitchFamily="2" charset="2"/>
              <a:buChar char="v"/>
            </a:pPr>
            <a:r>
              <a:rPr lang="en-AU" altLang="zh-CN" sz="1400" b="1">
                <a:solidFill>
                  <a:schemeClr val="tx1">
                    <a:lumMod val="95000"/>
                  </a:schemeClr>
                </a:solidFill>
              </a:rPr>
              <a:t>Challenge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n-AU" sz="1200"/>
              <a:t>Effectively </a:t>
            </a:r>
            <a:r>
              <a:rPr lang="en-AU" sz="1200">
                <a:solidFill>
                  <a:schemeClr val="accent2">
                    <a:lumMod val="60000"/>
                    <a:lumOff val="40000"/>
                  </a:schemeClr>
                </a:solidFill>
              </a:rPr>
              <a:t>combine the strengths </a:t>
            </a:r>
            <a:r>
              <a:rPr lang="en-AU" sz="1200"/>
              <a:t>of search-based and estimation-based approaches for imputation</a:t>
            </a:r>
          </a:p>
          <a:p>
            <a:pPr marL="257175" indent="-257175" algn="just">
              <a:buFont typeface="Wingdings" panose="05000000000000000000" pitchFamily="2" charset="2"/>
              <a:buChar char="v"/>
            </a:pPr>
            <a:r>
              <a:rPr lang="en-AU" altLang="zh-CN" sz="1400" b="1">
                <a:solidFill>
                  <a:schemeClr val="tx1">
                    <a:lumMod val="95000"/>
                  </a:schemeClr>
                </a:solidFill>
              </a:rPr>
              <a:t>Our Approach</a:t>
            </a:r>
          </a:p>
          <a:p>
            <a:pPr lvl="1" algn="just"/>
            <a:r>
              <a:rPr lang="en-AU" altLang="zh-CN" sz="1200" b="1">
                <a:solidFill>
                  <a:schemeClr val="bg2">
                    <a:lumMod val="50000"/>
                    <a:lumOff val="50000"/>
                  </a:schemeClr>
                </a:solidFill>
              </a:rPr>
              <a:t>1. Contextual Search: </a:t>
            </a:r>
            <a:r>
              <a:rPr lang="en-AU" altLang="zh-CN" sz="1200">
                <a:solidFill>
                  <a:schemeClr val="accent2">
                    <a:lumMod val="60000"/>
                    <a:lumOff val="40000"/>
                  </a:schemeClr>
                </a:solidFill>
              </a:rPr>
              <a:t>identify candidate values </a:t>
            </a:r>
            <a:r>
              <a:rPr lang="en-AU" altLang="zh-CN" sz="1200">
                <a:solidFill>
                  <a:schemeClr val="tx1">
                    <a:lumMod val="95000"/>
                  </a:schemeClr>
                </a:solidFill>
              </a:rPr>
              <a:t>from tables by exploiting the contextual information</a:t>
            </a:r>
          </a:p>
          <a:p>
            <a:pPr lvl="1" algn="just"/>
            <a:r>
              <a:rPr lang="en-AU" altLang="zh-CN" sz="1200" b="1">
                <a:solidFill>
                  <a:schemeClr val="bg2">
                    <a:lumMod val="50000"/>
                    <a:lumOff val="50000"/>
                  </a:schemeClr>
                </a:solidFill>
              </a:rPr>
              <a:t>2. Acquisition-guided Estimation: </a:t>
            </a:r>
            <a:r>
              <a:rPr lang="en-AU" altLang="zh-CN" sz="1200">
                <a:solidFill>
                  <a:schemeClr val="accent2">
                    <a:lumMod val="60000"/>
                    <a:lumOff val="40000"/>
                  </a:schemeClr>
                </a:solidFill>
              </a:rPr>
              <a:t>produce estimated values </a:t>
            </a:r>
            <a:r>
              <a:rPr lang="en-AU" altLang="zh-CN" sz="1200">
                <a:solidFill>
                  <a:schemeClr val="tx1">
                    <a:lumMod val="95000"/>
                  </a:schemeClr>
                </a:solidFill>
              </a:rPr>
              <a:t>via the influence function and a sampling strategy</a:t>
            </a:r>
          </a:p>
          <a:p>
            <a:pPr lvl="1" algn="just"/>
            <a:r>
              <a:rPr lang="en-AU" altLang="zh-CN" sz="1200" b="1">
                <a:solidFill>
                  <a:schemeClr val="bg2">
                    <a:lumMod val="50000"/>
                    <a:lumOff val="50000"/>
                  </a:schemeClr>
                </a:solidFill>
              </a:rPr>
              <a:t>3. Classifier: </a:t>
            </a:r>
            <a:r>
              <a:rPr lang="en-AU" altLang="zh-CN" sz="1200">
                <a:solidFill>
                  <a:schemeClr val="accent2">
                    <a:lumMod val="60000"/>
                    <a:lumOff val="40000"/>
                  </a:schemeClr>
                </a:solidFill>
              </a:rPr>
              <a:t>determine the most appropriate value </a:t>
            </a:r>
            <a:r>
              <a:rPr lang="en-AU" altLang="zh-CN" sz="1200">
                <a:solidFill>
                  <a:schemeClr val="tx1">
                    <a:lumMod val="95000"/>
                  </a:schemeClr>
                </a:solidFill>
              </a:rPr>
              <a:t>based on table-level and column-level features</a:t>
            </a:r>
          </a:p>
        </p:txBody>
      </p:sp>
    </p:spTree>
    <p:extLst>
      <p:ext uri="{BB962C8B-B14F-4D97-AF65-F5344CB8AC3E}">
        <p14:creationId xmlns:p14="http://schemas.microsoft.com/office/powerpoint/2010/main" val="2904422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605A4-275F-C3B4-A552-59AA804F8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9D0EBC0F-E7EA-E9BA-6F91-0AD1342D0959}"/>
              </a:ext>
            </a:extLst>
          </p:cNvPr>
          <p:cNvSpPr/>
          <p:nvPr/>
        </p:nvSpPr>
        <p:spPr>
          <a:xfrm>
            <a:off x="162133" y="1150468"/>
            <a:ext cx="750953" cy="738006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>
                <a:solidFill>
                  <a:srgbClr val="FFFF99"/>
                </a:solidFill>
              </a:rPr>
              <a:t>Exp</a:t>
            </a:r>
            <a:endParaRPr lang="en-AU" sz="1200" b="1">
              <a:solidFill>
                <a:srgbClr val="FFFF99"/>
              </a:solidFill>
            </a:endParaRP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A1BC68A3-0E3E-61BA-ECF7-417AE569A468}"/>
              </a:ext>
            </a:extLst>
          </p:cNvPr>
          <p:cNvSpPr txBox="1">
            <a:spLocks/>
          </p:cNvSpPr>
          <p:nvPr/>
        </p:nvSpPr>
        <p:spPr>
          <a:xfrm>
            <a:off x="1041740" y="1029427"/>
            <a:ext cx="4309587" cy="405228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57168" indent="-257168" algn="l" defTabSz="342891" rtl="0" eaLnBrk="1" latinLnBrk="0" hangingPunct="1">
              <a:spcBef>
                <a:spcPts val="451"/>
              </a:spcBef>
              <a:spcAft>
                <a:spcPts val="451"/>
              </a:spcAft>
              <a:buFont typeface="Arial"/>
              <a:buChar char="•"/>
              <a:defRPr sz="2300" b="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1pPr>
            <a:lvl2pPr marL="557199" indent="-214308" algn="l" defTabSz="342891" rtl="0" eaLnBrk="1" latinLnBrk="0" hangingPunct="1">
              <a:spcBef>
                <a:spcPts val="451"/>
              </a:spcBef>
              <a:spcAft>
                <a:spcPts val="451"/>
              </a:spcAft>
              <a:buFont typeface="Arial"/>
              <a:buChar char="–"/>
              <a:defRPr sz="2000" i="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2pPr>
            <a:lvl3pPr marL="857229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700" i="1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3pPr>
            <a:lvl4pPr marL="1200121" indent="-171446" algn="l" defTabSz="342891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4pPr>
            <a:lvl5pPr marL="1543012" indent="-171446" algn="l" defTabSz="342891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Meiryo" pitchFamily="34" charset="-128"/>
                <a:cs typeface="Arial" pitchFamily="34" charset="0"/>
              </a:defRPr>
            </a:lvl5pPr>
            <a:lvl6pPr marL="1885904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342891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0031" lvl="1" indent="0" algn="just">
              <a:buNone/>
            </a:pPr>
            <a:endParaRPr lang="en-AU" altLang="zh-CN" sz="1500" b="1" i="0">
              <a:solidFill>
                <a:schemeClr val="tx1"/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>
              <a:solidFill>
                <a:schemeClr val="tx1"/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n-AU" altLang="zh-CN" sz="1400" b="1">
              <a:solidFill>
                <a:schemeClr val="tx1"/>
              </a:solidFill>
            </a:endParaRPr>
          </a:p>
          <a:p>
            <a:pPr marL="257175" indent="-257175" algn="just">
              <a:buFont typeface="Wingdings" panose="05000000000000000000" pitchFamily="2" charset="2"/>
              <a:buChar char="v"/>
            </a:pPr>
            <a:endParaRPr lang="en-AU" altLang="zh-CN" sz="1400" b="1">
              <a:solidFill>
                <a:schemeClr val="tx1"/>
              </a:solidFill>
            </a:endParaRPr>
          </a:p>
          <a:p>
            <a:pPr marL="557206" lvl="1" indent="-257175" algn="just">
              <a:buFont typeface="Arial" panose="020B0604020202020204" pitchFamily="34" charset="0"/>
              <a:buChar char="•"/>
            </a:pPr>
            <a:endParaRPr lang="en-AU" altLang="zh-CN" sz="1100" b="1">
              <a:solidFill>
                <a:srgbClr val="21205F"/>
              </a:solidFill>
            </a:endParaRPr>
          </a:p>
        </p:txBody>
      </p:sp>
      <p:sp>
        <p:nvSpPr>
          <p:cNvPr id="7" name="Title 1069">
            <a:extLst>
              <a:ext uri="{FF2B5EF4-FFF2-40B4-BE49-F238E27FC236}">
                <a16:creationId xmlns:a16="http://schemas.microsoft.com/office/drawing/2014/main" id="{F1A633BB-8EA6-A0A5-C14C-99DEAF03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984" y="434390"/>
            <a:ext cx="8884342" cy="918955"/>
          </a:xfrm>
        </p:spPr>
        <p:txBody>
          <a:bodyPr>
            <a:normAutofit/>
          </a:bodyPr>
          <a:lstStyle/>
          <a:p>
            <a:r>
              <a:rPr lang="en-US" sz="2400" b="1">
                <a:solidFill>
                  <a:schemeClr val="tx1">
                    <a:lumMod val="95000"/>
                  </a:schemeClr>
                </a:solidFill>
                <a:ea typeface="+mj-lt"/>
                <a:cs typeface="+mj-lt"/>
              </a:rPr>
              <a:t>Missing Value Imputation in Tabular Data Lakes</a:t>
            </a:r>
            <a:endParaRPr lang="en-US" sz="2400" b="1">
              <a:solidFill>
                <a:schemeClr val="tx1">
                  <a:lumMod val="95000"/>
                </a:schemeClr>
              </a:solidFill>
              <a:cs typeface="Arial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BD06A661-B761-8437-CEC3-7E8719936D19}"/>
              </a:ext>
            </a:extLst>
          </p:cNvPr>
          <p:cNvSpPr txBox="1"/>
          <p:nvPr/>
        </p:nvSpPr>
        <p:spPr>
          <a:xfrm>
            <a:off x="1038891" y="1154229"/>
            <a:ext cx="636432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AU" sz="1400" kern="1200">
                <a:latin typeface="Arial"/>
                <a:ea typeface="+mn-ea"/>
                <a:cs typeface="Arial"/>
              </a:rPr>
              <a:t>Imputation error for numerical values</a:t>
            </a:r>
            <a:endParaRPr lang="zh-CN" altLang="en-US" sz="1400"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5B2DE7-74B9-1D58-1B62-B8B508E4C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108" y="1426792"/>
            <a:ext cx="6343106" cy="18080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073924-27FD-9833-F2C2-7AD99FF62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891" y="3729103"/>
            <a:ext cx="6367627" cy="1620850"/>
          </a:xfrm>
          <a:prstGeom prst="rect">
            <a:avLst/>
          </a:prstGeom>
        </p:spPr>
      </p:pic>
      <p:sp>
        <p:nvSpPr>
          <p:cNvPr id="5" name="文本框 24">
            <a:extLst>
              <a:ext uri="{FF2B5EF4-FFF2-40B4-BE49-F238E27FC236}">
                <a16:creationId xmlns:a16="http://schemas.microsoft.com/office/drawing/2014/main" id="{1B4823DD-FD70-2D0F-6B87-B3AC93CFB298}"/>
              </a:ext>
            </a:extLst>
          </p:cNvPr>
          <p:cNvSpPr txBox="1"/>
          <p:nvPr/>
        </p:nvSpPr>
        <p:spPr>
          <a:xfrm>
            <a:off x="1038891" y="3482882"/>
            <a:ext cx="636432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AU" sz="1400" kern="1200">
                <a:latin typeface="Arial"/>
                <a:ea typeface="+mn-ea"/>
                <a:cs typeface="Arial"/>
              </a:rPr>
              <a:t>Imputation accuracy on categorical values</a:t>
            </a:r>
            <a:endParaRPr lang="zh-CN" altLang="en-US" sz="1400">
              <a:cs typeface="Arial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8FEFE24-98FD-572C-54B6-D235A870F212}"/>
              </a:ext>
            </a:extLst>
          </p:cNvPr>
          <p:cNvSpPr/>
          <p:nvPr/>
        </p:nvSpPr>
        <p:spPr>
          <a:xfrm>
            <a:off x="7514151" y="1697448"/>
            <a:ext cx="2483715" cy="954107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7714F5-8418-17A8-3B59-80CB81DC0373}"/>
              </a:ext>
            </a:extLst>
          </p:cNvPr>
          <p:cNvSpPr txBox="1"/>
          <p:nvPr/>
        </p:nvSpPr>
        <p:spPr>
          <a:xfrm>
            <a:off x="7491734" y="1836343"/>
            <a:ext cx="2390924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AU" sz="1400" b="1" kern="1200">
                <a:latin typeface="Arial"/>
                <a:ea typeface="+mn-ea"/>
                <a:cs typeface="Arial"/>
              </a:rPr>
              <a:t>Our method CESID </a:t>
            </a:r>
            <a:r>
              <a:rPr lang="en-AU" sz="1400" b="1"/>
              <a:t>reduces imputation error by </a:t>
            </a:r>
            <a:r>
              <a:rPr lang="en-AU" sz="1400" b="1" i="1"/>
              <a:t>16%</a:t>
            </a:r>
            <a:r>
              <a:rPr lang="en-AU" sz="1400" b="1"/>
              <a:t> on average.</a:t>
            </a:r>
          </a:p>
          <a:p>
            <a:pPr algn="ctr"/>
            <a:endParaRPr lang="zh-CN" altLang="en-US" sz="1400">
              <a:cs typeface="Arial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A468D42-7DFA-2FDC-408E-BEDEB526AA44}"/>
              </a:ext>
            </a:extLst>
          </p:cNvPr>
          <p:cNvSpPr/>
          <p:nvPr/>
        </p:nvSpPr>
        <p:spPr>
          <a:xfrm>
            <a:off x="7486734" y="3999924"/>
            <a:ext cx="2529485" cy="1081785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BD518B-2630-D2E2-2EDB-D43B806742AB}"/>
              </a:ext>
            </a:extLst>
          </p:cNvPr>
          <p:cNvSpPr txBox="1"/>
          <p:nvPr/>
        </p:nvSpPr>
        <p:spPr>
          <a:xfrm>
            <a:off x="7486340" y="4164996"/>
            <a:ext cx="2529879" cy="11695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AU" sz="1400" b="1" kern="1200">
                <a:latin typeface="Arial"/>
                <a:ea typeface="+mn-ea"/>
                <a:cs typeface="Arial"/>
              </a:rPr>
              <a:t>Our method CESID </a:t>
            </a:r>
            <a:r>
              <a:rPr lang="en-AU" sz="1400" b="1"/>
              <a:t>improves imputation accuracy by an average of </a:t>
            </a:r>
            <a:r>
              <a:rPr lang="en-AU" sz="1400" b="1" i="1"/>
              <a:t>95%.</a:t>
            </a:r>
          </a:p>
          <a:p>
            <a:pPr algn="ctr"/>
            <a:endParaRPr lang="zh-CN" altLang="en-US" sz="1400">
              <a:cs typeface="Arial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FEF9B38-CB2E-4035-D95C-3941842DB8A4}"/>
              </a:ext>
            </a:extLst>
          </p:cNvPr>
          <p:cNvSpPr/>
          <p:nvPr/>
        </p:nvSpPr>
        <p:spPr>
          <a:xfrm>
            <a:off x="2118360" y="2098719"/>
            <a:ext cx="3361621" cy="850221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E1E78C6-109C-1F0B-9858-2A4A0D64CE9D}"/>
              </a:ext>
            </a:extLst>
          </p:cNvPr>
          <p:cNvSpPr/>
          <p:nvPr/>
        </p:nvSpPr>
        <p:spPr>
          <a:xfrm>
            <a:off x="5568501" y="1908499"/>
            <a:ext cx="1700979" cy="434737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5E73060-7F2A-D2B7-1444-15FBF0EDA93B}"/>
              </a:ext>
            </a:extLst>
          </p:cNvPr>
          <p:cNvSpPr/>
          <p:nvPr/>
        </p:nvSpPr>
        <p:spPr>
          <a:xfrm>
            <a:off x="5591108" y="2501874"/>
            <a:ext cx="1700979" cy="434737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3113F98-9E91-D650-438F-33001D37CD81}"/>
              </a:ext>
            </a:extLst>
          </p:cNvPr>
          <p:cNvSpPr/>
          <p:nvPr/>
        </p:nvSpPr>
        <p:spPr>
          <a:xfrm>
            <a:off x="3405982" y="4231489"/>
            <a:ext cx="3779678" cy="799884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620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FDBE6-FD2A-8EDF-BEB9-0955FF8F2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2667B89F-D463-5678-1CBB-202924082361}"/>
              </a:ext>
            </a:extLst>
          </p:cNvPr>
          <p:cNvSpPr/>
          <p:nvPr/>
        </p:nvSpPr>
        <p:spPr>
          <a:xfrm>
            <a:off x="96160" y="1177362"/>
            <a:ext cx="1383017" cy="738006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>
                <a:solidFill>
                  <a:srgbClr val="FFFF99"/>
                </a:solidFill>
              </a:rPr>
              <a:t>Summary</a:t>
            </a:r>
            <a:endParaRPr lang="en-AU" sz="1200" b="1" dirty="0">
              <a:solidFill>
                <a:srgbClr val="FFFF99"/>
              </a:solidFill>
            </a:endParaRPr>
          </a:p>
        </p:txBody>
      </p:sp>
      <p:sp>
        <p:nvSpPr>
          <p:cNvPr id="21" name="Title 1069">
            <a:extLst>
              <a:ext uri="{FF2B5EF4-FFF2-40B4-BE49-F238E27FC236}">
                <a16:creationId xmlns:a16="http://schemas.microsoft.com/office/drawing/2014/main" id="{2AB9CB25-E83E-F944-6992-4D081F1B2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984" y="434390"/>
            <a:ext cx="8884342" cy="918955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tx1">
                    <a:lumMod val="95000"/>
                  </a:schemeClr>
                </a:solidFill>
                <a:ea typeface="+mj-lt"/>
                <a:cs typeface="+mj-lt"/>
              </a:rPr>
              <a:t>Missing Value Imputation in Tabular Data Lakes</a:t>
            </a:r>
            <a:endParaRPr lang="en-US" altLang="zh-CN" sz="2400" b="1" dirty="0">
              <a:solidFill>
                <a:schemeClr val="tx1">
                  <a:lumMod val="95000"/>
                </a:schemeClr>
              </a:solidFill>
              <a:cs typeface="Arial"/>
            </a:endParaRPr>
          </a:p>
          <a:p>
            <a:endParaRPr lang="en-US" altLang="zh-CN" sz="2400" b="1" dirty="0">
              <a:solidFill>
                <a:schemeClr val="tx1">
                  <a:lumMod val="95000"/>
                </a:schemeClr>
              </a:solidFill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44EA5C-6C2F-EB54-E62F-FAE93D354698}"/>
              </a:ext>
            </a:extLst>
          </p:cNvPr>
          <p:cNvSpPr txBox="1"/>
          <p:nvPr/>
        </p:nvSpPr>
        <p:spPr>
          <a:xfrm>
            <a:off x="1757083" y="1634323"/>
            <a:ext cx="81758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200" dirty="0">
                <a:latin typeface="Helvetica" pitchFamily="2" charset="0"/>
              </a:rPr>
              <a:t>We propose CESID, a hybrid method that uses </a:t>
            </a:r>
            <a:r>
              <a:rPr lang="en-AU" sz="1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 Combination of Estimation-based and Search-based</a:t>
            </a:r>
            <a:r>
              <a:rPr lang="en-AU" sz="1200" dirty="0">
                <a:latin typeface="Helvetica" pitchFamily="2" charset="0"/>
              </a:rPr>
              <a:t> methods for </a:t>
            </a:r>
            <a:r>
              <a:rPr lang="en-AU" sz="1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missing value Imputation in Data lake.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3DAA4E-B25C-EE8E-BF37-2FA8471A3C1C}"/>
              </a:ext>
            </a:extLst>
          </p:cNvPr>
          <p:cNvSpPr txBox="1"/>
          <p:nvPr/>
        </p:nvSpPr>
        <p:spPr>
          <a:xfrm>
            <a:off x="1479177" y="1177033"/>
            <a:ext cx="50815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 algn="just">
              <a:buFont typeface="Wingdings" panose="05000000000000000000" pitchFamily="2" charset="2"/>
              <a:buChar char="v"/>
            </a:pPr>
            <a:r>
              <a:rPr lang="en-AU" altLang="zh-CN" sz="1400" b="1" dirty="0">
                <a:solidFill>
                  <a:schemeClr val="tx1">
                    <a:lumMod val="95000"/>
                  </a:schemeClr>
                </a:solidFill>
              </a:rPr>
              <a:t>Contribution</a:t>
            </a:r>
          </a:p>
        </p:txBody>
      </p:sp>
    </p:spTree>
    <p:extLst>
      <p:ext uri="{BB962C8B-B14F-4D97-AF65-F5344CB8AC3E}">
        <p14:creationId xmlns:p14="http://schemas.microsoft.com/office/powerpoint/2010/main" val="63219888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tx1">
              <a:lumMod val="95000"/>
            </a:schemeClr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aster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Introduction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Datasets Discovery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Datasets Assemlag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Data Points Assemblag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conclusion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c3d088b-6243-4963-a2e2-8b321ab7f8fc}" enabled="1" method="Standard" siteId="{d1323671-cdbe-4417-b4d4-bdb24b51316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1071</TotalTime>
  <Words>396</Words>
  <Application>Microsoft Macintosh PowerPoint</Application>
  <PresentationFormat>Custom</PresentationFormat>
  <Paragraphs>78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7</vt:i4>
      </vt:variant>
    </vt:vector>
  </HeadingPairs>
  <TitlesOfParts>
    <vt:vector size="20" baseType="lpstr">
      <vt:lpstr>等线</vt:lpstr>
      <vt:lpstr>NimbusRomNo9L-Regu</vt:lpstr>
      <vt:lpstr>Arial</vt:lpstr>
      <vt:lpstr>Helvetica</vt:lpstr>
      <vt:lpstr>Segoe UI</vt:lpstr>
      <vt:lpstr>Wingdings</vt:lpstr>
      <vt:lpstr>Cover</vt:lpstr>
      <vt:lpstr>Master</vt:lpstr>
      <vt:lpstr>Introduction</vt:lpstr>
      <vt:lpstr>Datasets Discovery</vt:lpstr>
      <vt:lpstr>Datasets Assemlage</vt:lpstr>
      <vt:lpstr>Data Points Assemblage</vt:lpstr>
      <vt:lpstr>conclusion</vt:lpstr>
      <vt:lpstr>Missing Value Imputation in Tabular Data Lakes</vt:lpstr>
      <vt:lpstr>Missing Value Imputation in Tabular Data Lakes </vt:lpstr>
      <vt:lpstr>Missing Value Imputation in Tabular Data Lakes </vt:lpstr>
      <vt:lpstr>Missing Value Imputation in Tabular Data Lakes</vt:lpstr>
      <vt:lpstr>Missing Value Imputation in Tabular Data Lakes </vt:lpstr>
      <vt:lpstr>Missing Value Imputation in Tabular Data Lakes</vt:lpstr>
      <vt:lpstr>Missing Value Imputation in Tabular Data Lakes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Discovering and Assembling Tabular Data in Data Lakes</dc:title>
  <dc:creator>Daomin Ji</dc:creator>
  <cp:lastModifiedBy>Feng Luo</cp:lastModifiedBy>
  <cp:revision>4</cp:revision>
  <dcterms:created xsi:type="dcterms:W3CDTF">2024-09-09T05:46:58Z</dcterms:created>
  <dcterms:modified xsi:type="dcterms:W3CDTF">2026-04-04T06:07:31Z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c3d088b-6243-4963-a2e2-8b321ab7f8fc_Enabled">
    <vt:lpwstr>true</vt:lpwstr>
  </property>
  <property fmtid="{D5CDD505-2E9C-101B-9397-08002B2CF9AE}" pid="3" name="MSIP_Label_8c3d088b-6243-4963-a2e2-8b321ab7f8fc_SetDate">
    <vt:lpwstr>2024-09-16T13:02:13Z</vt:lpwstr>
  </property>
  <property fmtid="{D5CDD505-2E9C-101B-9397-08002B2CF9AE}" pid="4" name="MSIP_Label_8c3d088b-6243-4963-a2e2-8b321ab7f8fc_Method">
    <vt:lpwstr>Standard</vt:lpwstr>
  </property>
  <property fmtid="{D5CDD505-2E9C-101B-9397-08002B2CF9AE}" pid="5" name="MSIP_Label_8c3d088b-6243-4963-a2e2-8b321ab7f8fc_Name">
    <vt:lpwstr>Trusted</vt:lpwstr>
  </property>
  <property fmtid="{D5CDD505-2E9C-101B-9397-08002B2CF9AE}" pid="6" name="MSIP_Label_8c3d088b-6243-4963-a2e2-8b321ab7f8fc_SiteId">
    <vt:lpwstr>d1323671-cdbe-4417-b4d4-bdb24b51316b</vt:lpwstr>
  </property>
  <property fmtid="{D5CDD505-2E9C-101B-9397-08002B2CF9AE}" pid="7" name="MSIP_Label_8c3d088b-6243-4963-a2e2-8b321ab7f8fc_ActionId">
    <vt:lpwstr>2533b7a4-e909-4e95-9836-c5685c5e5dc6</vt:lpwstr>
  </property>
  <property fmtid="{D5CDD505-2E9C-101B-9397-08002B2CF9AE}" pid="8" name="MSIP_Label_8c3d088b-6243-4963-a2e2-8b321ab7f8fc_ContentBits">
    <vt:lpwstr>1</vt:lpwstr>
  </property>
  <property fmtid="{D5CDD505-2E9C-101B-9397-08002B2CF9AE}" pid="9" name="ClassificationContentMarkingHeaderLocations">
    <vt:lpwstr>Cover:8\Master:8\Introduction:8\Datasets Discovery:8\Datasets Assemlage:7\Data Points Assemblage:8\5_Master:8</vt:lpwstr>
  </property>
  <property fmtid="{D5CDD505-2E9C-101B-9397-08002B2CF9AE}" pid="10" name="ClassificationContentMarkingHeaderText">
    <vt:lpwstr>RMIT Classification: Trusted</vt:lpwstr>
  </property>
  <property fmtid="{D5CDD505-2E9C-101B-9397-08002B2CF9AE}" pid="11" name="MSIP_Label_0f488380-630a-4f55-a077-a19445e3f360_Enabled">
    <vt:lpwstr>true</vt:lpwstr>
  </property>
  <property fmtid="{D5CDD505-2E9C-101B-9397-08002B2CF9AE}" pid="12" name="MSIP_Label_0f488380-630a-4f55-a077-a19445e3f360_SetDate">
    <vt:lpwstr>2026-03-31T06:12:33Z</vt:lpwstr>
  </property>
  <property fmtid="{D5CDD505-2E9C-101B-9397-08002B2CF9AE}" pid="13" name="MSIP_Label_0f488380-630a-4f55-a077-a19445e3f360_Method">
    <vt:lpwstr>Standard</vt:lpwstr>
  </property>
  <property fmtid="{D5CDD505-2E9C-101B-9397-08002B2CF9AE}" pid="14" name="MSIP_Label_0f488380-630a-4f55-a077-a19445e3f360_Name">
    <vt:lpwstr>OFFICIAL - INTERNAL</vt:lpwstr>
  </property>
  <property fmtid="{D5CDD505-2E9C-101B-9397-08002B2CF9AE}" pid="15" name="MSIP_Label_0f488380-630a-4f55-a077-a19445e3f360_SiteId">
    <vt:lpwstr>b6e377cf-9db3-46cb-91a2-fad9605bb15c</vt:lpwstr>
  </property>
  <property fmtid="{D5CDD505-2E9C-101B-9397-08002B2CF9AE}" pid="16" name="MSIP_Label_0f488380-630a-4f55-a077-a19445e3f360_ActionId">
    <vt:lpwstr>9eee38a3-d9b8-4df0-85c2-8db3155a4130</vt:lpwstr>
  </property>
  <property fmtid="{D5CDD505-2E9C-101B-9397-08002B2CF9AE}" pid="17" name="MSIP_Label_0f488380-630a-4f55-a077-a19445e3f360_ContentBits">
    <vt:lpwstr>0</vt:lpwstr>
  </property>
  <property fmtid="{D5CDD505-2E9C-101B-9397-08002B2CF9AE}" pid="18" name="MSIP_Label_0f488380-630a-4f55-a077-a19445e3f360_Tag">
    <vt:lpwstr>10, 3, 0, 1</vt:lpwstr>
  </property>
</Properties>
</file>